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 id="2147483730" r:id="rId2"/>
    <p:sldMasterId id="2147483731" r:id="rId3"/>
    <p:sldMasterId id="2147483732" r:id="rId4"/>
    <p:sldMasterId id="2147483733" r:id="rId5"/>
    <p:sldMasterId id="2147483734" r:id="rId6"/>
  </p:sldMasterIdLst>
  <p:notesMasterIdLst>
    <p:notesMasterId r:id="rId3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x="24384000" cy="13716000"/>
  <p:notesSz cx="6858000" cy="9144000"/>
  <p:embeddedFontLst>
    <p:embeddedFont>
      <p:font typeface="Calibri" panose="020F0502020204030204" pitchFamily="34" charset="0"/>
      <p:regular r:id="rId35"/>
      <p:bold r:id="rId36"/>
      <p:italic r:id="rId37"/>
      <p:boldItalic r:id="rId38"/>
    </p:embeddedFont>
    <p:embeddedFont>
      <p:font typeface="Helvetica Neue" panose="020B0604020202020204" charset="0"/>
      <p:regular r:id="rId39"/>
      <p:bold r:id="rId40"/>
      <p:italic r:id="rId41"/>
      <p:boldItalic r:id="rId42"/>
    </p:embeddedFont>
    <p:embeddedFont>
      <p:font typeface="Trebuchet MS" panose="020B0603020202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5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1pPr>
            <a:lvl2pPr marL="457200" marR="0" lvl="1" indent="2286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2pPr>
            <a:lvl3pPr marL="914400" marR="0" lvl="2" indent="4572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3pPr>
            <a:lvl4pPr marL="1371600" marR="0" lvl="3" indent="6858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4pPr>
            <a:lvl5pPr marL="1828800" marR="0" lvl="4" indent="9144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5pPr>
            <a:lvl6pPr marL="2286000" marR="0" lvl="5" indent="11430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6pPr>
            <a:lvl7pPr marL="2743200" marR="0" lvl="6" indent="13716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7pPr>
            <a:lvl8pPr marL="3200400" marR="0" lvl="7" indent="16002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8pPr>
            <a:lvl9pPr marL="3657600" marR="0" lvl="8" indent="1828800" algn="l" rtl="0">
              <a:lnSpc>
                <a:spcPct val="117999"/>
              </a:lnSpc>
              <a:spcBef>
                <a:spcPts val="0"/>
              </a:spcBef>
              <a:buClr>
                <a:schemeClr val="dk1"/>
              </a:buClr>
              <a:buFont typeface="Helvetica Neue"/>
              <a:buNone/>
              <a:defRPr sz="2200" b="0" i="0" u="none" strike="noStrike" cap="none">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4743230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0" name="Shape 520"/>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8643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5" name="Shape 6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013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3" name="Shape 6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9556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1" name="Shape 6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412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spcAft>
                <a:spcPts val="0"/>
              </a:spcAft>
              <a:buClr>
                <a:srgbClr val="000000"/>
              </a:buClr>
              <a:buSzPct val="25000"/>
              <a:buFont typeface="Helvetica Neue"/>
              <a:buNone/>
            </a:pPr>
            <a:r>
              <a:rPr lang="en-US" sz="2200" b="0" i="0" u="none" strike="noStrike" cap="none">
                <a:solidFill>
                  <a:srgbClr val="000000"/>
                </a:solidFill>
                <a:latin typeface="Helvetica Neue"/>
                <a:ea typeface="Helvetica Neue"/>
                <a:cs typeface="Helvetica Neue"/>
                <a:sym typeface="Helvetica Neue"/>
              </a:rPr>
              <a:t>After we look at all of the data and statistics about seniors, we have to remember one thing: this is about taking care of our communities -- our mothers, grandmothers, uncles, cousins, neighbors -- who may be aging but who do not need lose their independence along the way. And technology can help them do that.</a:t>
            </a:r>
          </a:p>
          <a:p>
            <a:pPr marL="0" marR="0" lvl="0" indent="0" algn="l" rtl="0">
              <a:lnSpc>
                <a:spcPct val="117999"/>
              </a:lnSpc>
              <a:spcBef>
                <a:spcPts val="0"/>
              </a:spcBef>
              <a:spcAft>
                <a:spcPts val="0"/>
              </a:spcAft>
              <a:buClr>
                <a:schemeClr val="dk1"/>
              </a:buClr>
              <a:buSzPct val="25000"/>
              <a:buFont typeface="Helvetica Neue"/>
              <a:buNone/>
            </a:pPr>
            <a:endParaRPr sz="2200" b="0" i="1" u="none" strike="noStrike" cap="none">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ct val="25000"/>
              <a:buFont typeface="Helvetica Neue"/>
              <a:buNone/>
            </a:pPr>
            <a:r>
              <a:rPr lang="en-US" sz="2200" b="0" i="0" u="none" strike="noStrike" cap="none">
                <a:solidFill>
                  <a:srgbClr val="000000"/>
                </a:solidFill>
                <a:latin typeface="Helvetica Neue"/>
                <a:ea typeface="Helvetica Neue"/>
                <a:cs typeface="Helvetica Neue"/>
                <a:sym typeface="Helvetica Neue"/>
              </a:rPr>
              <a:t>While Uber won’t be the best solution for everyone, it’s something that can work for a majority of seniors, particularly when you include our full suite of products and offerings.  That’s why we are committed to taking the time to introduce more seniors to our technology and ensure they feel comfortable with it.</a:t>
            </a:r>
          </a:p>
          <a:p>
            <a:pPr marL="0" marR="0" lvl="0" indent="0" algn="l" rtl="0">
              <a:lnSpc>
                <a:spcPct val="117999"/>
              </a:lnSpc>
              <a:spcBef>
                <a:spcPts val="0"/>
              </a:spcBef>
              <a:spcAft>
                <a:spcPts val="0"/>
              </a:spcAft>
              <a:buClr>
                <a:schemeClr val="dk1"/>
              </a:buClr>
              <a:buSzPct val="25000"/>
              <a:buFont typeface="Helvetica Neue"/>
              <a:buNone/>
            </a:pPr>
            <a:endParaRPr sz="2200" b="0" i="0" u="none" strike="noStrike" cap="none">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ct val="25000"/>
              <a:buFont typeface="Helvetica Neue"/>
              <a:buNone/>
            </a:pPr>
            <a:r>
              <a:rPr lang="en-US" sz="2200" b="0" i="0" u="none" strike="noStrike" cap="none">
                <a:solidFill>
                  <a:srgbClr val="000000"/>
                </a:solidFill>
                <a:latin typeface="Helvetica Neue"/>
                <a:ea typeface="Helvetica Neue"/>
                <a:cs typeface="Helvetica Neue"/>
                <a:sym typeface="Helvetica Neue"/>
              </a:rPr>
              <a:t>Here are a few ways we are making an impact in FL and the world</a:t>
            </a:r>
          </a:p>
          <a:p>
            <a:pPr marL="0" marR="0" lvl="0" indent="0" algn="l" rtl="0">
              <a:lnSpc>
                <a:spcPct val="117999"/>
              </a:lnSpc>
              <a:spcBef>
                <a:spcPts val="0"/>
              </a:spcBef>
              <a:spcAft>
                <a:spcPts val="0"/>
              </a:spcAft>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7024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5" name="Shape 635"/>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31198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3" name="Shape 64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14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8328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1" name="Shape 651"/>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0506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8" name="Shape 6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304800" algn="l" rtl="0">
              <a:lnSpc>
                <a:spcPct val="117999"/>
              </a:lnSpc>
              <a:spcBef>
                <a:spcPts val="0"/>
              </a:spcBef>
              <a:buClr>
                <a:srgbClr val="000000"/>
              </a:buClr>
              <a:buSzPct val="50000"/>
              <a:buFont typeface="Helvetica Neue"/>
              <a:buChar char="●"/>
            </a:pPr>
            <a:r>
              <a:rPr lang="en-US" sz="2200" b="1" i="0" u="none" strike="noStrike" cap="none">
                <a:solidFill>
                  <a:srgbClr val="000000"/>
                </a:solidFill>
                <a:latin typeface="Helvetica Neue"/>
                <a:ea typeface="Helvetica Neue"/>
                <a:cs typeface="Helvetica Neue"/>
                <a:sym typeface="Helvetica Neue"/>
              </a:rPr>
              <a:t>Reliability:</a:t>
            </a:r>
            <a:r>
              <a:rPr lang="en-US" sz="2200" b="0" i="0" u="none" strike="noStrike" cap="none">
                <a:solidFill>
                  <a:srgbClr val="000000"/>
                </a:solidFill>
                <a:latin typeface="Helvetica Neue"/>
                <a:ea typeface="Helvetica Neue"/>
                <a:cs typeface="Helvetica Neue"/>
                <a:sym typeface="Helvetica Neue"/>
              </a:rPr>
              <a:t> Uber is available 24/7, every day of the year, and services many neighborhoods lacking nearby  public transit. For many in the senior community, it is not an option to walk 20 minutes to a bus stop, or to wait 45 minutes for a taxi, unsure of when it will arrive. Uber gives senior riders freedom and peace of mind that is not possible with options requiring pre-arrangement. </a:t>
            </a:r>
          </a:p>
        </p:txBody>
      </p:sp>
    </p:spTree>
    <p:extLst>
      <p:ext uri="{BB962C8B-B14F-4D97-AF65-F5344CB8AC3E}">
        <p14:creationId xmlns:p14="http://schemas.microsoft.com/office/powerpoint/2010/main" val="71065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1" name="Shape 671"/>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42039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7" name="Shape 67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chemeClr val="dk1"/>
              </a:buClr>
              <a:buSzPct val="25000"/>
              <a:buFont typeface="Helvetica Neue"/>
              <a:buNone/>
            </a:pPr>
            <a:r>
              <a:rPr lang="en-US" sz="1000" b="0" i="0" u="none" strike="noStrike" cap="none">
                <a:solidFill>
                  <a:schemeClr val="dk1"/>
                </a:solidFill>
                <a:latin typeface="Helvetica Neue"/>
                <a:ea typeface="Helvetica Neue"/>
                <a:cs typeface="Helvetica Neue"/>
                <a:sym typeface="Helvetica Neue"/>
              </a:rPr>
              <a:t>A study by the American Public Transportation Association found that ridesharing services are most frequently used for social trips between 10pm and 4am - times when transit runs less frequently or is not available. By providing a late night transportation option when the transit systems is closed, Uber makes it easier for commuters who work odd hours to get around and presents an important alternative to driving after drinking.</a:t>
            </a:r>
            <a:r>
              <a:rPr lang="en-US" sz="3000" b="0" i="0" u="none" strike="noStrike" cap="none">
                <a:solidFill>
                  <a:schemeClr val="dk1"/>
                </a:solidFill>
                <a:latin typeface="Helvetica Neue"/>
                <a:ea typeface="Helvetica Neue"/>
                <a:cs typeface="Helvetica Neue"/>
                <a:sym typeface="Helvetica Neue"/>
              </a:rPr>
              <a:t> </a:t>
            </a:r>
          </a:p>
        </p:txBody>
      </p:sp>
    </p:spTree>
    <p:extLst>
      <p:ext uri="{BB962C8B-B14F-4D97-AF65-F5344CB8AC3E}">
        <p14:creationId xmlns:p14="http://schemas.microsoft.com/office/powerpoint/2010/main" val="1804423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58885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3" name="Shape 69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40000"/>
              </a:lnSpc>
              <a:spcBef>
                <a:spcPts val="0"/>
              </a:spcBef>
              <a:spcAft>
                <a:spcPts val="0"/>
              </a:spcAft>
              <a:buClr>
                <a:schemeClr val="dk1"/>
              </a:buClr>
              <a:buSzPct val="25000"/>
              <a:buFont typeface="Helvetica Neue"/>
              <a:buNone/>
            </a:pPr>
            <a:r>
              <a:rPr lang="en-US" sz="1000" b="0" i="0" u="none" strike="noStrike" cap="none">
                <a:solidFill>
                  <a:schemeClr val="dk1"/>
                </a:solidFill>
                <a:latin typeface="Helvetica Neue"/>
                <a:ea typeface="Helvetica Neue"/>
                <a:cs typeface="Helvetica Neue"/>
                <a:sym typeface="Helvetica Neue"/>
              </a:rPr>
              <a:t>SUMMIT, NEW JERSEY PARTNERSHIP: In a 6-month pilot program beginning October 3, 2016, the city of Summit is providing New Jersey residents with weekday Uber rides to and from the Summit train station. With this program, we hope to reduce the number of commuter cars left in parking lots during the workweek. These rides will be included in the cost of a resident parking pass.</a:t>
            </a:r>
          </a:p>
          <a:p>
            <a:pPr marL="0" marR="0" lvl="0" indent="0" algn="l" rtl="0">
              <a:lnSpc>
                <a:spcPct val="117999"/>
              </a:lnSpc>
              <a:spcBef>
                <a:spcPts val="120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031408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0" name="Shape 700"/>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94653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11913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1" name="Shape 721"/>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80019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9" name="Shape 739"/>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75358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4" name="Shape 74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52623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0" name="Shape 750"/>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64766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755" name="Shape 7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4587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4" name="Shape 53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3301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0" name="Shape 54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marL="0" marR="0" lvl="0" indent="0" algn="l" rtl="0">
              <a:lnSpc>
                <a:spcPct val="117999"/>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43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9" name="Shape 55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marL="0" marR="0" lvl="0" indent="0" algn="l" rtl="0">
              <a:lnSpc>
                <a:spcPct val="117999"/>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837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1" name="Shape 571"/>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2075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8" name="Shape 578"/>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5881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9" name="Shape 58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marL="0" marR="0" lvl="0" indent="0" algn="l" rtl="0">
              <a:lnSpc>
                <a:spcPct val="117999"/>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1376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7" name="Shape 5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8515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spTree>
      <p:nvGrpSpPr>
        <p:cNvPr id="1" name="Shape 6"/>
        <p:cNvGrpSpPr/>
        <p:nvPr/>
      </p:nvGrpSpPr>
      <p:grpSpPr>
        <a:xfrm>
          <a:off x="0" y="0"/>
          <a:ext cx="0" cy="0"/>
          <a:chOff x="0" y="0"/>
          <a:chExt cx="0" cy="0"/>
        </a:xfrm>
      </p:grpSpPr>
      <p:sp>
        <p:nvSpPr>
          <p:cNvPr id="7" name="Shape 7"/>
          <p:cNvSpPr txBox="1">
            <a:spLocks noGrp="1"/>
          </p:cNvSpPr>
          <p:nvPr>
            <p:ph type="subTitle" idx="1"/>
          </p:nvPr>
        </p:nvSpPr>
        <p:spPr>
          <a:xfrm>
            <a:off x="1925225" y="5215675"/>
            <a:ext cx="10450200" cy="584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77777"/>
              </a:buClr>
              <a:buFont typeface="Helvetica Neue"/>
              <a:buNone/>
              <a:defRPr sz="3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8" name="Shape 8" descr="SHOT_D1_CAMA_15-09-03_0178_rt.jpg"/>
          <p:cNvPicPr preferRelativeResize="0"/>
          <p:nvPr/>
        </p:nvPicPr>
        <p:blipFill rotWithShape="1">
          <a:blip r:embed="rId2">
            <a:alphaModFix/>
          </a:blip>
          <a:srcRect l="39250" t="19270" r="29141" b="15334"/>
          <a:stretch/>
        </p:blipFill>
        <p:spPr>
          <a:xfrm>
            <a:off x="14404690" y="99"/>
            <a:ext cx="9944098" cy="13715699"/>
          </a:xfrm>
          <a:prstGeom prst="rect">
            <a:avLst/>
          </a:prstGeom>
          <a:noFill/>
          <a:ln>
            <a:noFill/>
          </a:ln>
        </p:spPr>
      </p:pic>
      <p:pic>
        <p:nvPicPr>
          <p:cNvPr id="9" name="Shape 9"/>
          <p:cNvPicPr preferRelativeResize="0"/>
          <p:nvPr/>
        </p:nvPicPr>
        <p:blipFill rotWithShape="1">
          <a:blip r:embed="rId3">
            <a:alphaModFix/>
          </a:blip>
          <a:srcRect/>
          <a:stretch/>
        </p:blipFill>
        <p:spPr>
          <a:xfrm>
            <a:off x="12854911" y="9233117"/>
            <a:ext cx="3153900" cy="3153900"/>
          </a:xfrm>
          <a:prstGeom prst="rect">
            <a:avLst/>
          </a:prstGeom>
          <a:noFill/>
          <a:ln>
            <a:noFill/>
          </a:ln>
        </p:spPr>
      </p:pic>
      <p:pic>
        <p:nvPicPr>
          <p:cNvPr id="10" name="Shape 10" descr="Aqua_Preso-01.png"/>
          <p:cNvPicPr preferRelativeResize="0"/>
          <p:nvPr/>
        </p:nvPicPr>
        <p:blipFill rotWithShape="1">
          <a:blip r:embed="rId4">
            <a:alphaModFix/>
          </a:blip>
          <a:srcRect r="10"/>
          <a:stretch/>
        </p:blipFill>
        <p:spPr>
          <a:xfrm>
            <a:off x="22423437" y="-26689"/>
            <a:ext cx="1960500" cy="13742700"/>
          </a:xfrm>
          <a:prstGeom prst="rect">
            <a:avLst/>
          </a:prstGeom>
          <a:noFill/>
          <a:ln>
            <a:noFill/>
          </a:ln>
        </p:spPr>
      </p:pic>
      <p:sp>
        <p:nvSpPr>
          <p:cNvPr id="11" name="Shape 11"/>
          <p:cNvSpPr txBox="1">
            <a:spLocks noGrp="1"/>
          </p:cNvSpPr>
          <p:nvPr>
            <p:ph type="title"/>
          </p:nvPr>
        </p:nvSpPr>
        <p:spPr>
          <a:xfrm>
            <a:off x="1868150" y="2590675"/>
            <a:ext cx="9944098" cy="2625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Helvetica Neue"/>
              <a:buNone/>
              <a:defRPr sz="76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2" name="Shape 12"/>
          <p:cNvSpPr txBox="1">
            <a:spLocks noGrp="1"/>
          </p:cNvSpPr>
          <p:nvPr>
            <p:ph type="subTitle" idx="2"/>
          </p:nvPr>
        </p:nvSpPr>
        <p:spPr>
          <a:xfrm>
            <a:off x="1893800" y="11790875"/>
            <a:ext cx="5943598" cy="762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Column">
    <p:spTree>
      <p:nvGrpSpPr>
        <p:cNvPr id="1" name="Shape 54"/>
        <p:cNvGrpSpPr/>
        <p:nvPr/>
      </p:nvGrpSpPr>
      <p:grpSpPr>
        <a:xfrm>
          <a:off x="0" y="0"/>
          <a:ext cx="0" cy="0"/>
          <a:chOff x="0" y="0"/>
          <a:chExt cx="0" cy="0"/>
        </a:xfrm>
      </p:grpSpPr>
      <p:sp>
        <p:nvSpPr>
          <p:cNvPr id="55" name="Shape 55"/>
          <p:cNvSpPr txBox="1">
            <a:spLocks noGrp="1"/>
          </p:cNvSpPr>
          <p:nvPr>
            <p:ph type="subTitle" idx="1"/>
          </p:nvPr>
        </p:nvSpPr>
        <p:spPr>
          <a:xfrm>
            <a:off x="2356650" y="4345025"/>
            <a:ext cx="9225299"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Shape 56"/>
          <p:cNvSpPr txBox="1">
            <a:spLocks noGrp="1"/>
          </p:cNvSpPr>
          <p:nvPr>
            <p:ph type="subTitle" idx="2"/>
          </p:nvPr>
        </p:nvSpPr>
        <p:spPr>
          <a:xfrm>
            <a:off x="12643375" y="4345025"/>
            <a:ext cx="92871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title"/>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58" name="Shape 58"/>
          <p:cNvSpPr txBox="1">
            <a:spLocks noGrp="1"/>
          </p:cNvSpPr>
          <p:nvPr>
            <p:ph type="subTitle" idx="3"/>
          </p:nvPr>
        </p:nvSpPr>
        <p:spPr>
          <a:xfrm>
            <a:off x="2356650" y="2371050"/>
            <a:ext cx="15596400"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ext / 4 Photo">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2370025"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61" name="Shape 61"/>
          <p:cNvPicPr preferRelativeResize="0"/>
          <p:nvPr/>
        </p:nvPicPr>
        <p:blipFill rotWithShape="1">
          <a:blip r:embed="rId2">
            <a:alphaModFix/>
          </a:blip>
          <a:srcRect/>
          <a:stretch/>
        </p:blipFill>
        <p:spPr>
          <a:xfrm>
            <a:off x="7593925" y="4516907"/>
            <a:ext cx="3987900" cy="3124199"/>
          </a:xfrm>
          <a:prstGeom prst="rect">
            <a:avLst/>
          </a:prstGeom>
          <a:noFill/>
          <a:ln>
            <a:noFill/>
          </a:ln>
        </p:spPr>
      </p:pic>
      <p:pic>
        <p:nvPicPr>
          <p:cNvPr id="62" name="Shape 62"/>
          <p:cNvPicPr preferRelativeResize="0"/>
          <p:nvPr/>
        </p:nvPicPr>
        <p:blipFill rotWithShape="1">
          <a:blip r:embed="rId2">
            <a:alphaModFix/>
          </a:blip>
          <a:srcRect/>
          <a:stretch/>
        </p:blipFill>
        <p:spPr>
          <a:xfrm>
            <a:off x="2468264" y="4516907"/>
            <a:ext cx="3987900" cy="3124199"/>
          </a:xfrm>
          <a:prstGeom prst="rect">
            <a:avLst/>
          </a:prstGeom>
          <a:noFill/>
          <a:ln>
            <a:noFill/>
          </a:ln>
        </p:spPr>
      </p:pic>
      <p:pic>
        <p:nvPicPr>
          <p:cNvPr id="63" name="Shape 63"/>
          <p:cNvPicPr preferRelativeResize="0"/>
          <p:nvPr/>
        </p:nvPicPr>
        <p:blipFill rotWithShape="1">
          <a:blip r:embed="rId2">
            <a:alphaModFix/>
          </a:blip>
          <a:srcRect/>
          <a:stretch/>
        </p:blipFill>
        <p:spPr>
          <a:xfrm>
            <a:off x="12768310" y="4516907"/>
            <a:ext cx="3987900" cy="3124199"/>
          </a:xfrm>
          <a:prstGeom prst="rect">
            <a:avLst/>
          </a:prstGeom>
          <a:noFill/>
          <a:ln>
            <a:noFill/>
          </a:ln>
        </p:spPr>
      </p:pic>
      <p:pic>
        <p:nvPicPr>
          <p:cNvPr id="64" name="Shape 64"/>
          <p:cNvPicPr preferRelativeResize="0"/>
          <p:nvPr/>
        </p:nvPicPr>
        <p:blipFill rotWithShape="1">
          <a:blip r:embed="rId2">
            <a:alphaModFix/>
          </a:blip>
          <a:srcRect/>
          <a:stretch/>
        </p:blipFill>
        <p:spPr>
          <a:xfrm>
            <a:off x="17942684" y="4516907"/>
            <a:ext cx="3987900" cy="3124199"/>
          </a:xfrm>
          <a:prstGeom prst="rect">
            <a:avLst/>
          </a:prstGeom>
          <a:noFill/>
          <a:ln>
            <a:noFill/>
          </a:ln>
        </p:spPr>
      </p:pic>
      <p:sp>
        <p:nvSpPr>
          <p:cNvPr id="65" name="Shape 65"/>
          <p:cNvSpPr txBox="1">
            <a:spLocks noGrp="1"/>
          </p:cNvSpPr>
          <p:nvPr>
            <p:ph type="title" idx="2"/>
          </p:nvPr>
        </p:nvSpPr>
        <p:spPr>
          <a:xfrm>
            <a:off x="7495675"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6" name="Shape 66"/>
          <p:cNvSpPr txBox="1">
            <a:spLocks noGrp="1"/>
          </p:cNvSpPr>
          <p:nvPr>
            <p:ph type="title" idx="3"/>
          </p:nvPr>
        </p:nvSpPr>
        <p:spPr>
          <a:xfrm>
            <a:off x="12670036"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7" name="Shape 67"/>
          <p:cNvSpPr txBox="1">
            <a:spLocks noGrp="1"/>
          </p:cNvSpPr>
          <p:nvPr>
            <p:ph type="title" idx="4"/>
          </p:nvPr>
        </p:nvSpPr>
        <p:spPr>
          <a:xfrm>
            <a:off x="17844412"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8" name="Shape 68"/>
          <p:cNvSpPr txBox="1">
            <a:spLocks noGrp="1"/>
          </p:cNvSpPr>
          <p:nvPr>
            <p:ph type="subTitle" idx="1"/>
          </p:nvPr>
        </p:nvSpPr>
        <p:spPr>
          <a:xfrm>
            <a:off x="2370025" y="9055950"/>
            <a:ext cx="4085998"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Shape 69"/>
          <p:cNvSpPr txBox="1">
            <a:spLocks noGrp="1"/>
          </p:cNvSpPr>
          <p:nvPr>
            <p:ph type="subTitle" idx="5"/>
          </p:nvPr>
        </p:nvSpPr>
        <p:spPr>
          <a:xfrm>
            <a:off x="7468675" y="9055950"/>
            <a:ext cx="4085998"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Shape 70"/>
          <p:cNvSpPr txBox="1">
            <a:spLocks noGrp="1"/>
          </p:cNvSpPr>
          <p:nvPr>
            <p:ph type="subTitle" idx="6"/>
          </p:nvPr>
        </p:nvSpPr>
        <p:spPr>
          <a:xfrm>
            <a:off x="12643525" y="9055950"/>
            <a:ext cx="4085998"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subTitle" idx="7"/>
          </p:nvPr>
        </p:nvSpPr>
        <p:spPr>
          <a:xfrm>
            <a:off x="17844425" y="9055950"/>
            <a:ext cx="4085998"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Shape 72"/>
          <p:cNvSpPr txBox="1">
            <a:spLocks noGrp="1"/>
          </p:cNvSpPr>
          <p:nvPr>
            <p:ph type="title" idx="8"/>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73" name="Shape 73"/>
          <p:cNvSpPr txBox="1">
            <a:spLocks noGrp="1"/>
          </p:cNvSpPr>
          <p:nvPr>
            <p:ph type="subTitle" idx="9"/>
          </p:nvPr>
        </p:nvSpPr>
        <p:spPr>
          <a:xfrm>
            <a:off x="2356650" y="2371050"/>
            <a:ext cx="15596400"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2 Photo">
    <p:spTree>
      <p:nvGrpSpPr>
        <p:cNvPr id="1" name="Shape 74"/>
        <p:cNvGrpSpPr/>
        <p:nvPr/>
      </p:nvGrpSpPr>
      <p:grpSpPr>
        <a:xfrm>
          <a:off x="0" y="0"/>
          <a:ext cx="0" cy="0"/>
          <a:chOff x="0" y="0"/>
          <a:chExt cx="0" cy="0"/>
        </a:xfrm>
      </p:grpSpPr>
      <p:pic>
        <p:nvPicPr>
          <p:cNvPr id="75" name="Shape 75"/>
          <p:cNvPicPr preferRelativeResize="0"/>
          <p:nvPr/>
        </p:nvPicPr>
        <p:blipFill rotWithShape="1">
          <a:blip r:embed="rId2">
            <a:alphaModFix/>
          </a:blip>
          <a:srcRect t="17042" b="17050"/>
          <a:stretch/>
        </p:blipFill>
        <p:spPr>
          <a:xfrm>
            <a:off x="12768300" y="4516750"/>
            <a:ext cx="9086400" cy="3124199"/>
          </a:xfrm>
          <a:prstGeom prst="rect">
            <a:avLst/>
          </a:prstGeom>
          <a:noFill/>
          <a:ln>
            <a:noFill/>
          </a:ln>
        </p:spPr>
      </p:pic>
      <p:sp>
        <p:nvSpPr>
          <p:cNvPr id="76" name="Shape 76"/>
          <p:cNvSpPr txBox="1">
            <a:spLocks noGrp="1"/>
          </p:cNvSpPr>
          <p:nvPr>
            <p:ph type="title"/>
          </p:nvPr>
        </p:nvSpPr>
        <p:spPr>
          <a:xfrm>
            <a:off x="2370025" y="8274825"/>
            <a:ext cx="91845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7" name="Shape 77"/>
          <p:cNvSpPr txBox="1">
            <a:spLocks noGrp="1"/>
          </p:cNvSpPr>
          <p:nvPr>
            <p:ph type="title" idx="2"/>
          </p:nvPr>
        </p:nvSpPr>
        <p:spPr>
          <a:xfrm>
            <a:off x="12670064" y="8274825"/>
            <a:ext cx="91845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8" name="Shape 78"/>
          <p:cNvSpPr txBox="1">
            <a:spLocks noGrp="1"/>
          </p:cNvSpPr>
          <p:nvPr>
            <p:ph type="subTitle" idx="1"/>
          </p:nvPr>
        </p:nvSpPr>
        <p:spPr>
          <a:xfrm>
            <a:off x="2370025" y="9055950"/>
            <a:ext cx="91845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9" name="Shape 79"/>
          <p:cNvSpPr txBox="1">
            <a:spLocks noGrp="1"/>
          </p:cNvSpPr>
          <p:nvPr>
            <p:ph type="subTitle" idx="3"/>
          </p:nvPr>
        </p:nvSpPr>
        <p:spPr>
          <a:xfrm>
            <a:off x="12643525" y="9055950"/>
            <a:ext cx="9211199"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Shape 80"/>
          <p:cNvSpPr txBox="1">
            <a:spLocks noGrp="1"/>
          </p:cNvSpPr>
          <p:nvPr>
            <p:ph type="title" idx="4"/>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81" name="Shape 81"/>
          <p:cNvSpPr txBox="1">
            <a:spLocks noGrp="1"/>
          </p:cNvSpPr>
          <p:nvPr>
            <p:ph type="subTitle" idx="5"/>
          </p:nvPr>
        </p:nvSpPr>
        <p:spPr>
          <a:xfrm>
            <a:off x="2356650" y="2371050"/>
            <a:ext cx="15596400"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82" name="Shape 82"/>
          <p:cNvPicPr preferRelativeResize="0"/>
          <p:nvPr/>
        </p:nvPicPr>
        <p:blipFill rotWithShape="1">
          <a:blip r:embed="rId2">
            <a:alphaModFix/>
          </a:blip>
          <a:srcRect t="17042" b="17050"/>
          <a:stretch/>
        </p:blipFill>
        <p:spPr>
          <a:xfrm>
            <a:off x="2468275" y="4516750"/>
            <a:ext cx="9086400" cy="31241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 1 Photo">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2">
            <a:alphaModFix/>
          </a:blip>
          <a:srcRect/>
          <a:stretch/>
        </p:blipFill>
        <p:spPr>
          <a:xfrm>
            <a:off x="8447385" y="4492717"/>
            <a:ext cx="13461898" cy="7023000"/>
          </a:xfrm>
          <a:prstGeom prst="rect">
            <a:avLst/>
          </a:prstGeom>
          <a:noFill/>
          <a:ln>
            <a:noFill/>
          </a:ln>
        </p:spPr>
      </p:pic>
      <p:sp>
        <p:nvSpPr>
          <p:cNvPr id="85" name="Shape 85"/>
          <p:cNvSpPr txBox="1">
            <a:spLocks noGrp="1"/>
          </p:cNvSpPr>
          <p:nvPr>
            <p:ph type="subTitle" idx="1"/>
          </p:nvPr>
        </p:nvSpPr>
        <p:spPr>
          <a:xfrm>
            <a:off x="2370025" y="9055950"/>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Shape 86"/>
          <p:cNvSpPr txBox="1">
            <a:spLocks noGrp="1"/>
          </p:cNvSpPr>
          <p:nvPr>
            <p:ph type="title"/>
          </p:nvPr>
        </p:nvSpPr>
        <p:spPr>
          <a:xfrm>
            <a:off x="2370025"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87" name="Shape 87"/>
          <p:cNvSpPr txBox="1">
            <a:spLocks noGrp="1"/>
          </p:cNvSpPr>
          <p:nvPr>
            <p:ph type="title" idx="2"/>
          </p:nvPr>
        </p:nvSpPr>
        <p:spPr>
          <a:xfrm>
            <a:off x="2370025" y="4331650"/>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88" name="Shape 88"/>
          <p:cNvSpPr txBox="1">
            <a:spLocks noGrp="1"/>
          </p:cNvSpPr>
          <p:nvPr>
            <p:ph type="subTitle" idx="3"/>
          </p:nvPr>
        </p:nvSpPr>
        <p:spPr>
          <a:xfrm>
            <a:off x="2370025" y="5112775"/>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Shape 89"/>
          <p:cNvSpPr txBox="1">
            <a:spLocks noGrp="1"/>
          </p:cNvSpPr>
          <p:nvPr>
            <p:ph type="title" idx="4"/>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90" name="Shape 90"/>
          <p:cNvSpPr txBox="1">
            <a:spLocks noGrp="1"/>
          </p:cNvSpPr>
          <p:nvPr>
            <p:ph type="subTitle" idx="5"/>
          </p:nvPr>
        </p:nvSpPr>
        <p:spPr>
          <a:xfrm>
            <a:off x="2356650" y="2371050"/>
            <a:ext cx="15596400"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ategory">
    <p:bg>
      <p:bgPr>
        <a:solidFill>
          <a:srgbClr val="F1F1F1"/>
        </a:solidFill>
        <a:effectLst/>
      </p:bgPr>
    </p:bg>
    <p:spTree>
      <p:nvGrpSpPr>
        <p:cNvPr id="1" name="Shape 91"/>
        <p:cNvGrpSpPr/>
        <p:nvPr/>
      </p:nvGrpSpPr>
      <p:grpSpPr>
        <a:xfrm>
          <a:off x="0" y="0"/>
          <a:ext cx="0" cy="0"/>
          <a:chOff x="0" y="0"/>
          <a:chExt cx="0" cy="0"/>
        </a:xfrm>
      </p:grpSpPr>
      <p:sp>
        <p:nvSpPr>
          <p:cNvPr id="92" name="Shape 92"/>
          <p:cNvSpPr/>
          <p:nvPr/>
        </p:nvSpPr>
        <p:spPr>
          <a:xfrm>
            <a:off x="-1" y="4510173"/>
            <a:ext cx="24384000" cy="9205799"/>
          </a:xfrm>
          <a:prstGeom prst="rect">
            <a:avLst/>
          </a:prstGeom>
          <a:solidFill>
            <a:srgbClr val="FFFFFF"/>
          </a:soli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1F1F1"/>
              </a:buClr>
              <a:buFont typeface="Arial"/>
              <a:buNone/>
            </a:pPr>
            <a:endParaRPr sz="2800" b="0" i="0" u="none" strike="noStrike" cap="none">
              <a:solidFill>
                <a:srgbClr val="F1F1F1"/>
              </a:solidFill>
              <a:latin typeface="Arial"/>
              <a:ea typeface="Arial"/>
              <a:cs typeface="Arial"/>
              <a:sym typeface="Arial"/>
            </a:endParaRPr>
          </a:p>
        </p:txBody>
      </p:sp>
      <p:sp>
        <p:nvSpPr>
          <p:cNvPr id="93" name="Shape 93"/>
          <p:cNvSpPr txBox="1">
            <a:spLocks noGrp="1"/>
          </p:cNvSpPr>
          <p:nvPr>
            <p:ph type="subTitle" idx="1"/>
          </p:nvPr>
        </p:nvSpPr>
        <p:spPr>
          <a:xfrm>
            <a:off x="2370025" y="7989150"/>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Shape 94"/>
          <p:cNvSpPr txBox="1">
            <a:spLocks noGrp="1"/>
          </p:cNvSpPr>
          <p:nvPr>
            <p:ph type="title"/>
          </p:nvPr>
        </p:nvSpPr>
        <p:spPr>
          <a:xfrm>
            <a:off x="2370025" y="7131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95" name="Shape 95"/>
          <p:cNvSpPr txBox="1">
            <a:spLocks noGrp="1"/>
          </p:cNvSpPr>
          <p:nvPr>
            <p:ph type="title" idx="2"/>
          </p:nvPr>
        </p:nvSpPr>
        <p:spPr>
          <a:xfrm>
            <a:off x="9131200" y="7131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96" name="Shape 96"/>
          <p:cNvSpPr txBox="1">
            <a:spLocks noGrp="1"/>
          </p:cNvSpPr>
          <p:nvPr>
            <p:ph type="subTitle" idx="3"/>
          </p:nvPr>
        </p:nvSpPr>
        <p:spPr>
          <a:xfrm>
            <a:off x="9131200" y="7989150"/>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Shape 97"/>
          <p:cNvSpPr txBox="1">
            <a:spLocks noGrp="1"/>
          </p:cNvSpPr>
          <p:nvPr>
            <p:ph type="title" idx="4"/>
          </p:nvPr>
        </p:nvSpPr>
        <p:spPr>
          <a:xfrm>
            <a:off x="15836150" y="7131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98" name="Shape 98"/>
          <p:cNvSpPr txBox="1">
            <a:spLocks noGrp="1"/>
          </p:cNvSpPr>
          <p:nvPr>
            <p:ph type="subTitle" idx="5"/>
          </p:nvPr>
        </p:nvSpPr>
        <p:spPr>
          <a:xfrm>
            <a:off x="15836150" y="7989150"/>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99" name="Shape 99"/>
          <p:cNvPicPr preferRelativeResize="0"/>
          <p:nvPr/>
        </p:nvPicPr>
        <p:blipFill rotWithShape="1">
          <a:blip r:embed="rId2">
            <a:alphaModFix/>
          </a:blip>
          <a:srcRect/>
          <a:stretch/>
        </p:blipFill>
        <p:spPr>
          <a:xfrm>
            <a:off x="20374706" y="2542840"/>
            <a:ext cx="2749200" cy="2749200"/>
          </a:xfrm>
          <a:prstGeom prst="rect">
            <a:avLst/>
          </a:prstGeom>
          <a:noFill/>
          <a:ln>
            <a:noFill/>
          </a:ln>
        </p:spPr>
      </p:pic>
      <p:sp>
        <p:nvSpPr>
          <p:cNvPr id="100" name="Shape 100"/>
          <p:cNvSpPr txBox="1">
            <a:spLocks noGrp="1"/>
          </p:cNvSpPr>
          <p:nvPr>
            <p:ph type="title" idx="6"/>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101" name="Shape 101"/>
          <p:cNvSpPr txBox="1">
            <a:spLocks noGrp="1"/>
          </p:cNvSpPr>
          <p:nvPr>
            <p:ph type="subTitle" idx="7"/>
          </p:nvPr>
        </p:nvSpPr>
        <p:spPr>
          <a:xfrm>
            <a:off x="2356650" y="2371050"/>
            <a:ext cx="15596400"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Grid">
    <p:spTree>
      <p:nvGrpSpPr>
        <p:cNvPr id="1" name="Shape 102"/>
        <p:cNvGrpSpPr/>
        <p:nvPr/>
      </p:nvGrpSpPr>
      <p:grpSpPr>
        <a:xfrm>
          <a:off x="0" y="0"/>
          <a:ext cx="0" cy="0"/>
          <a:chOff x="0" y="0"/>
          <a:chExt cx="0" cy="0"/>
        </a:xfrm>
      </p:grpSpPr>
      <p:pic>
        <p:nvPicPr>
          <p:cNvPr id="103" name="Shape 103"/>
          <p:cNvPicPr preferRelativeResize="0"/>
          <p:nvPr/>
        </p:nvPicPr>
        <p:blipFill rotWithShape="1">
          <a:blip r:embed="rId2">
            <a:alphaModFix amt="50000"/>
          </a:blip>
          <a:srcRect l="1838" t="4749" r="2394" b="3566"/>
          <a:stretch/>
        </p:blipFill>
        <p:spPr>
          <a:xfrm>
            <a:off x="0" y="0"/>
            <a:ext cx="24384000" cy="13716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ody / Image">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2332274" y="1165698"/>
            <a:ext cx="136719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107" name="Shape 107"/>
          <p:cNvSpPr txBox="1">
            <a:spLocks noGrp="1"/>
          </p:cNvSpPr>
          <p:nvPr>
            <p:ph type="subTitle" idx="1"/>
          </p:nvPr>
        </p:nvSpPr>
        <p:spPr>
          <a:xfrm>
            <a:off x="2356647" y="2371047"/>
            <a:ext cx="95073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108" name="Shape 108"/>
          <p:cNvPicPr preferRelativeResize="0"/>
          <p:nvPr/>
        </p:nvPicPr>
        <p:blipFill rotWithShape="1">
          <a:blip r:embed="rId2">
            <a:alphaModFix/>
          </a:blip>
          <a:srcRect/>
          <a:stretch/>
        </p:blipFill>
        <p:spPr>
          <a:xfrm>
            <a:off x="22423437" y="-26688"/>
            <a:ext cx="1960799" cy="13742400"/>
          </a:xfrm>
          <a:prstGeom prst="rect">
            <a:avLst/>
          </a:prstGeom>
          <a:noFill/>
          <a:ln>
            <a:noFill/>
          </a:ln>
        </p:spPr>
      </p:pic>
      <p:sp>
        <p:nvSpPr>
          <p:cNvPr id="109" name="Shape 109"/>
          <p:cNvSpPr txBox="1">
            <a:spLocks noGrp="1"/>
          </p:cNvSpPr>
          <p:nvPr>
            <p:ph type="subTitle" idx="2"/>
          </p:nvPr>
        </p:nvSpPr>
        <p:spPr>
          <a:xfrm>
            <a:off x="2356647" y="4345023"/>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Segue">
    <p:bg>
      <p:bgPr>
        <a:solidFill>
          <a:srgbClr val="F1F1F1"/>
        </a:solidFill>
        <a:effectLst/>
      </p:bgPr>
    </p:bg>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2458102" y="7305677"/>
            <a:ext cx="20065499" cy="6671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777777"/>
              </a:buClr>
              <a:buFont typeface="Arial"/>
              <a:buNone/>
              <a:defRPr sz="4000" b="0" i="0" u="none" strike="noStrike" cap="none">
                <a:solidFill>
                  <a:srgbClr val="777777"/>
                </a:solidFill>
                <a:latin typeface="Arial"/>
                <a:ea typeface="Arial"/>
                <a:cs typeface="Arial"/>
                <a:sym typeface="Arial"/>
              </a:defRPr>
            </a:lvl1pPr>
            <a:lvl2pPr marL="1219200" marR="0" lvl="1"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9pPr>
          </a:lstStyle>
          <a:p>
            <a:endParaRPr/>
          </a:p>
        </p:txBody>
      </p:sp>
      <p:sp>
        <p:nvSpPr>
          <p:cNvPr id="112" name="Shape 112"/>
          <p:cNvSpPr txBox="1">
            <a:spLocks noGrp="1"/>
          </p:cNvSpPr>
          <p:nvPr>
            <p:ph type="body" idx="2"/>
          </p:nvPr>
        </p:nvSpPr>
        <p:spPr>
          <a:xfrm>
            <a:off x="2438632" y="5848982"/>
            <a:ext cx="20065499" cy="1231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8000" b="0" i="0" u="none" strike="noStrike" cap="none">
                <a:solidFill>
                  <a:srgbClr val="000000"/>
                </a:solidFill>
                <a:latin typeface="Arial"/>
                <a:ea typeface="Arial"/>
                <a:cs typeface="Arial"/>
                <a:sym typeface="Arial"/>
              </a:defRPr>
            </a:lvl1pPr>
            <a:lvl2pPr marL="1219200" marR="0" lvl="1"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37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CoverB">
    <p:spTree>
      <p:nvGrpSpPr>
        <p:cNvPr id="1" name="Shape 113"/>
        <p:cNvGrpSpPr/>
        <p:nvPr/>
      </p:nvGrpSpPr>
      <p:grpSpPr>
        <a:xfrm>
          <a:off x="0" y="0"/>
          <a:ext cx="0" cy="0"/>
          <a:chOff x="0" y="0"/>
          <a:chExt cx="0" cy="0"/>
        </a:xfrm>
      </p:grpSpPr>
      <p:sp>
        <p:nvSpPr>
          <p:cNvPr id="114" name="Shape 114"/>
          <p:cNvSpPr txBox="1">
            <a:spLocks noGrp="1"/>
          </p:cNvSpPr>
          <p:nvPr>
            <p:ph type="subTitle" idx="1"/>
          </p:nvPr>
        </p:nvSpPr>
        <p:spPr>
          <a:xfrm>
            <a:off x="1925223" y="5215673"/>
            <a:ext cx="10450500" cy="584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77777"/>
              </a:buClr>
              <a:buFont typeface="Helvetica Neue"/>
              <a:buNone/>
              <a:defRPr sz="3700" b="0" i="0" u="none" strike="noStrike" cap="none">
                <a:solidFill>
                  <a:srgbClr val="777777"/>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115" name="Shape 115"/>
          <p:cNvPicPr preferRelativeResize="0"/>
          <p:nvPr/>
        </p:nvPicPr>
        <p:blipFill rotWithShape="1">
          <a:blip r:embed="rId2">
            <a:alphaModFix/>
          </a:blip>
          <a:srcRect/>
          <a:stretch/>
        </p:blipFill>
        <p:spPr>
          <a:xfrm>
            <a:off x="14404687" y="98"/>
            <a:ext cx="9944099" cy="13716000"/>
          </a:xfrm>
          <a:prstGeom prst="rect">
            <a:avLst/>
          </a:prstGeom>
          <a:noFill/>
          <a:ln>
            <a:noFill/>
          </a:ln>
        </p:spPr>
      </p:pic>
      <p:pic>
        <p:nvPicPr>
          <p:cNvPr id="116" name="Shape 116"/>
          <p:cNvPicPr preferRelativeResize="0"/>
          <p:nvPr/>
        </p:nvPicPr>
        <p:blipFill rotWithShape="1">
          <a:blip r:embed="rId3">
            <a:alphaModFix/>
          </a:blip>
          <a:srcRect/>
          <a:stretch/>
        </p:blipFill>
        <p:spPr>
          <a:xfrm>
            <a:off x="13242959" y="9233117"/>
            <a:ext cx="3153600" cy="3153600"/>
          </a:xfrm>
          <a:prstGeom prst="rect">
            <a:avLst/>
          </a:prstGeom>
          <a:noFill/>
          <a:ln>
            <a:noFill/>
          </a:ln>
        </p:spPr>
      </p:pic>
      <p:pic>
        <p:nvPicPr>
          <p:cNvPr id="117" name="Shape 117"/>
          <p:cNvPicPr preferRelativeResize="0"/>
          <p:nvPr/>
        </p:nvPicPr>
        <p:blipFill rotWithShape="1">
          <a:blip r:embed="rId4">
            <a:alphaModFix/>
          </a:blip>
          <a:srcRect/>
          <a:stretch/>
        </p:blipFill>
        <p:spPr>
          <a:xfrm>
            <a:off x="22423437" y="-26688"/>
            <a:ext cx="1960799" cy="13742400"/>
          </a:xfrm>
          <a:prstGeom prst="rect">
            <a:avLst/>
          </a:prstGeom>
          <a:noFill/>
          <a:ln>
            <a:noFill/>
          </a:ln>
        </p:spPr>
      </p:pic>
      <p:sp>
        <p:nvSpPr>
          <p:cNvPr id="118" name="Shape 118"/>
          <p:cNvSpPr txBox="1">
            <a:spLocks noGrp="1"/>
          </p:cNvSpPr>
          <p:nvPr>
            <p:ph type="title"/>
          </p:nvPr>
        </p:nvSpPr>
        <p:spPr>
          <a:xfrm>
            <a:off x="1868149" y="2590674"/>
            <a:ext cx="9944099" cy="26246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Helvetica Neue"/>
              <a:buNone/>
              <a:defRPr sz="77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119" name="Shape 119"/>
          <p:cNvSpPr txBox="1">
            <a:spLocks noGrp="1"/>
          </p:cNvSpPr>
          <p:nvPr>
            <p:ph type="subTitle" idx="2"/>
          </p:nvPr>
        </p:nvSpPr>
        <p:spPr>
          <a:xfrm>
            <a:off x="1893800" y="11790875"/>
            <a:ext cx="5943299" cy="762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ody">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2332274" y="1165698"/>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122" name="Shape 122"/>
          <p:cNvSpPr txBox="1">
            <a:spLocks noGrp="1"/>
          </p:cNvSpPr>
          <p:nvPr>
            <p:ph type="subTitle" idx="1"/>
          </p:nvPr>
        </p:nvSpPr>
        <p:spPr>
          <a:xfrm>
            <a:off x="2356647" y="2371047"/>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123" name="Shape 123"/>
          <p:cNvSpPr txBox="1">
            <a:spLocks noGrp="1"/>
          </p:cNvSpPr>
          <p:nvPr>
            <p:ph type="subTitle" idx="2"/>
          </p:nvPr>
        </p:nvSpPr>
        <p:spPr>
          <a:xfrm>
            <a:off x="2356647" y="4345023"/>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13"/>
        <p:cNvGrpSpPr/>
        <p:nvPr/>
      </p:nvGrpSpPr>
      <p:grpSpPr>
        <a:xfrm>
          <a:off x="0" y="0"/>
          <a:ext cx="0" cy="0"/>
          <a:chOff x="0" y="0"/>
          <a:chExt cx="0" cy="0"/>
        </a:xfrm>
      </p:grpSpPr>
      <p:sp>
        <p:nvSpPr>
          <p:cNvPr id="14" name="Shape 14"/>
          <p:cNvSpPr txBox="1">
            <a:spLocks noGrp="1"/>
          </p:cNvSpPr>
          <p:nvPr>
            <p:ph type="subTitle" idx="1"/>
          </p:nvPr>
        </p:nvSpPr>
        <p:spPr>
          <a:xfrm>
            <a:off x="2343300" y="7229475"/>
            <a:ext cx="15957900" cy="635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777777"/>
              </a:buClr>
              <a:buFont typeface="Helvetica Neue"/>
              <a:buNone/>
              <a:defRPr sz="40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Shape 15"/>
          <p:cNvSpPr txBox="1">
            <a:spLocks noGrp="1"/>
          </p:cNvSpPr>
          <p:nvPr>
            <p:ph type="title"/>
          </p:nvPr>
        </p:nvSpPr>
        <p:spPr>
          <a:xfrm>
            <a:off x="2356650" y="5746575"/>
            <a:ext cx="16083599" cy="1559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80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ody ">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2332274" y="1165698"/>
            <a:ext cx="136719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126" name="Shape 126"/>
          <p:cNvSpPr txBox="1">
            <a:spLocks noGrp="1"/>
          </p:cNvSpPr>
          <p:nvPr>
            <p:ph type="subTitle" idx="1"/>
          </p:nvPr>
        </p:nvSpPr>
        <p:spPr>
          <a:xfrm>
            <a:off x="2356647" y="2371047"/>
            <a:ext cx="95073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127" name="Shape 127"/>
          <p:cNvSpPr txBox="1">
            <a:spLocks noGrp="1"/>
          </p:cNvSpPr>
          <p:nvPr>
            <p:ph type="subTitle" idx="2"/>
          </p:nvPr>
        </p:nvSpPr>
        <p:spPr>
          <a:xfrm>
            <a:off x="2356647" y="4345023"/>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Quote A">
    <p:spTree>
      <p:nvGrpSpPr>
        <p:cNvPr id="1" name="Shape 128"/>
        <p:cNvGrpSpPr/>
        <p:nvPr/>
      </p:nvGrpSpPr>
      <p:grpSpPr>
        <a:xfrm>
          <a:off x="0" y="0"/>
          <a:ext cx="0" cy="0"/>
          <a:chOff x="0" y="0"/>
          <a:chExt cx="0" cy="0"/>
        </a:xfrm>
      </p:grpSpPr>
      <p:sp>
        <p:nvSpPr>
          <p:cNvPr id="129" name="Shape 129"/>
          <p:cNvSpPr txBox="1">
            <a:spLocks noGrp="1"/>
          </p:cNvSpPr>
          <p:nvPr>
            <p:ph type="subTitle" idx="1"/>
          </p:nvPr>
        </p:nvSpPr>
        <p:spPr>
          <a:xfrm>
            <a:off x="12343371" y="9823800"/>
            <a:ext cx="9451199" cy="827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130" name="Shape 130"/>
          <p:cNvSpPr txBox="1">
            <a:spLocks noGrp="1"/>
          </p:cNvSpPr>
          <p:nvPr>
            <p:ph type="title"/>
          </p:nvPr>
        </p:nvSpPr>
        <p:spPr>
          <a:xfrm>
            <a:off x="12079222" y="3426121"/>
            <a:ext cx="9961499" cy="5196900"/>
          </a:xfrm>
          <a:prstGeom prst="rect">
            <a:avLst/>
          </a:prstGeom>
          <a:noFill/>
          <a:ln>
            <a:noFill/>
          </a:ln>
        </p:spPr>
        <p:txBody>
          <a:bodyPr lIns="91425" tIns="91425" rIns="91425" bIns="91425" anchor="t" anchorCtr="0"/>
          <a:lstStyle>
            <a:lvl1pPr marL="241300" marR="0" lvl="0" indent="-241300" algn="l" rtl="0">
              <a:lnSpc>
                <a:spcPct val="125000"/>
              </a:lnSpc>
              <a:spcBef>
                <a:spcPts val="0"/>
              </a:spcBef>
              <a:spcAft>
                <a:spcPts val="0"/>
              </a:spcAft>
              <a:buClr>
                <a:srgbClr val="000000"/>
              </a:buClr>
              <a:buFont typeface="Helvetica Neue"/>
              <a:buNone/>
              <a:defRPr sz="5900" b="0" i="0" u="none" strike="noStrike" cap="none">
                <a:solidFill>
                  <a:srgbClr val="000000"/>
                </a:solidFill>
                <a:latin typeface="Helvetica Neue"/>
                <a:ea typeface="Helvetica Neue"/>
                <a:cs typeface="Helvetica Neue"/>
                <a:sym typeface="Helvetica Neue"/>
              </a:defRPr>
            </a:lvl1pPr>
            <a:lvl2pPr lvl="1" indent="0" rtl="0">
              <a:lnSpc>
                <a:spcPct val="125000"/>
              </a:lnSpc>
              <a:spcBef>
                <a:spcPts val="0"/>
              </a:spcBef>
              <a:buFont typeface="Arial"/>
              <a:buNone/>
              <a:defRPr sz="5900"/>
            </a:lvl2pPr>
            <a:lvl3pPr lvl="2" indent="0" rtl="0">
              <a:lnSpc>
                <a:spcPct val="125000"/>
              </a:lnSpc>
              <a:spcBef>
                <a:spcPts val="0"/>
              </a:spcBef>
              <a:buFont typeface="Arial"/>
              <a:buNone/>
              <a:defRPr sz="5900"/>
            </a:lvl3pPr>
            <a:lvl4pPr lvl="3" indent="0" rtl="0">
              <a:lnSpc>
                <a:spcPct val="125000"/>
              </a:lnSpc>
              <a:spcBef>
                <a:spcPts val="0"/>
              </a:spcBef>
              <a:buFont typeface="Arial"/>
              <a:buNone/>
              <a:defRPr sz="5900"/>
            </a:lvl4pPr>
            <a:lvl5pPr lvl="4" indent="0" rtl="0">
              <a:lnSpc>
                <a:spcPct val="125000"/>
              </a:lnSpc>
              <a:spcBef>
                <a:spcPts val="0"/>
              </a:spcBef>
              <a:buFont typeface="Arial"/>
              <a:buNone/>
              <a:defRPr sz="5900"/>
            </a:lvl5pPr>
            <a:lvl6pPr lvl="5" indent="0" rtl="0">
              <a:lnSpc>
                <a:spcPct val="125000"/>
              </a:lnSpc>
              <a:spcBef>
                <a:spcPts val="0"/>
              </a:spcBef>
              <a:buFont typeface="Arial"/>
              <a:buNone/>
              <a:defRPr sz="5900"/>
            </a:lvl6pPr>
            <a:lvl7pPr lvl="6" indent="0" rtl="0">
              <a:lnSpc>
                <a:spcPct val="125000"/>
              </a:lnSpc>
              <a:spcBef>
                <a:spcPts val="0"/>
              </a:spcBef>
              <a:buFont typeface="Arial"/>
              <a:buNone/>
              <a:defRPr sz="5900"/>
            </a:lvl7pPr>
            <a:lvl8pPr lvl="7" indent="0" rtl="0">
              <a:lnSpc>
                <a:spcPct val="125000"/>
              </a:lnSpc>
              <a:spcBef>
                <a:spcPts val="0"/>
              </a:spcBef>
              <a:buFont typeface="Arial"/>
              <a:buNone/>
              <a:defRPr sz="5900"/>
            </a:lvl8pPr>
            <a:lvl9pPr lvl="8" indent="0" rtl="0">
              <a:lnSpc>
                <a:spcPct val="125000"/>
              </a:lnSpc>
              <a:spcBef>
                <a:spcPts val="0"/>
              </a:spcBef>
              <a:buFont typeface="Arial"/>
              <a:buNone/>
              <a:defRPr sz="5900"/>
            </a:lvl9pPr>
          </a:lstStyle>
          <a:p>
            <a:endParaRPr/>
          </a:p>
        </p:txBody>
      </p:sp>
      <p:pic>
        <p:nvPicPr>
          <p:cNvPr id="131" name="Shape 131"/>
          <p:cNvPicPr preferRelativeResize="0"/>
          <p:nvPr/>
        </p:nvPicPr>
        <p:blipFill rotWithShape="1">
          <a:blip r:embed="rId2">
            <a:alphaModFix/>
          </a:blip>
          <a:srcRect/>
          <a:stretch/>
        </p:blipFill>
        <p:spPr>
          <a:xfrm>
            <a:off x="0" y="3409"/>
            <a:ext cx="9961499" cy="137088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132"/>
        <p:cNvGrpSpPr/>
        <p:nvPr/>
      </p:nvGrpSpPr>
      <p:grpSpPr>
        <a:xfrm>
          <a:off x="0" y="0"/>
          <a:ext cx="0" cy="0"/>
          <a:chOff x="0" y="0"/>
          <a:chExt cx="0" cy="0"/>
        </a:xfrm>
      </p:grpSpPr>
      <p:sp>
        <p:nvSpPr>
          <p:cNvPr id="133" name="Shape 133"/>
          <p:cNvSpPr txBox="1">
            <a:spLocks noGrp="1"/>
          </p:cNvSpPr>
          <p:nvPr>
            <p:ph type="subTitle" idx="1"/>
          </p:nvPr>
        </p:nvSpPr>
        <p:spPr>
          <a:xfrm>
            <a:off x="2409000" y="5981158"/>
            <a:ext cx="9451199" cy="827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0" i="0" u="none" strike="noStrike" cap="none">
                <a:solidFill>
                  <a:srgbClr val="12939A"/>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9pPr>
          </a:lstStyle>
          <a:p>
            <a:endParaRPr/>
          </a:p>
        </p:txBody>
      </p:sp>
      <p:pic>
        <p:nvPicPr>
          <p:cNvPr id="134" name="Shape 134"/>
          <p:cNvPicPr preferRelativeResize="0"/>
          <p:nvPr/>
        </p:nvPicPr>
        <p:blipFill rotWithShape="1">
          <a:blip r:embed="rId2">
            <a:alphaModFix/>
          </a:blip>
          <a:srcRect/>
          <a:stretch/>
        </p:blipFill>
        <p:spPr>
          <a:xfrm>
            <a:off x="15911646" y="98"/>
            <a:ext cx="8436899" cy="13716000"/>
          </a:xfrm>
          <a:prstGeom prst="rect">
            <a:avLst/>
          </a:prstGeom>
          <a:noFill/>
          <a:ln>
            <a:noFill/>
          </a:ln>
        </p:spPr>
      </p:pic>
      <p:sp>
        <p:nvSpPr>
          <p:cNvPr id="135" name="Shape 135"/>
          <p:cNvSpPr txBox="1"/>
          <p:nvPr/>
        </p:nvSpPr>
        <p:spPr>
          <a:xfrm>
            <a:off x="2455561" y="4299026"/>
            <a:ext cx="9957600" cy="12950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8000" b="0" i="0" u="none" strike="noStrike" cap="none">
                <a:solidFill>
                  <a:srgbClr val="000000"/>
                </a:solidFill>
                <a:latin typeface="Helvetica Neue"/>
                <a:ea typeface="Helvetica Neue"/>
                <a:cs typeface="Helvetica Neue"/>
                <a:sym typeface="Helvetica Neue"/>
              </a:rPr>
              <a:t>Thank you</a:t>
            </a:r>
          </a:p>
        </p:txBody>
      </p:sp>
      <p:pic>
        <p:nvPicPr>
          <p:cNvPr id="136" name="Shape 136"/>
          <p:cNvPicPr preferRelativeResize="0"/>
          <p:nvPr/>
        </p:nvPicPr>
        <p:blipFill rotWithShape="1">
          <a:blip r:embed="rId3">
            <a:alphaModFix/>
          </a:blip>
          <a:srcRect/>
          <a:stretch/>
        </p:blipFill>
        <p:spPr>
          <a:xfrm>
            <a:off x="14339337" y="9203318"/>
            <a:ext cx="3153600" cy="3153600"/>
          </a:xfrm>
          <a:prstGeom prst="rect">
            <a:avLst/>
          </a:prstGeom>
          <a:noFill/>
          <a:ln>
            <a:noFill/>
          </a:ln>
        </p:spPr>
      </p:pic>
      <p:pic>
        <p:nvPicPr>
          <p:cNvPr id="137" name="Shape 137"/>
          <p:cNvPicPr preferRelativeResize="0"/>
          <p:nvPr/>
        </p:nvPicPr>
        <p:blipFill rotWithShape="1">
          <a:blip r:embed="rId4">
            <a:alphaModFix/>
          </a:blip>
          <a:srcRect/>
          <a:stretch/>
        </p:blipFill>
        <p:spPr>
          <a:xfrm>
            <a:off x="22423437" y="-26688"/>
            <a:ext cx="1960799" cy="13742400"/>
          </a:xfrm>
          <a:prstGeom prst="rect">
            <a:avLst/>
          </a:prstGeom>
          <a:noFill/>
          <a:ln>
            <a:noFill/>
          </a:ln>
        </p:spPr>
      </p:pic>
      <p:sp>
        <p:nvSpPr>
          <p:cNvPr id="138" name="Shape 138"/>
          <p:cNvSpPr/>
          <p:nvPr/>
        </p:nvSpPr>
        <p:spPr>
          <a:xfrm>
            <a:off x="2485197" y="9195232"/>
            <a:ext cx="9335999" cy="2972100"/>
          </a:xfrm>
          <a:prstGeom prst="rect">
            <a:avLst/>
          </a:prstGeom>
          <a:noFill/>
          <a:ln>
            <a:noFill/>
          </a:ln>
        </p:spPr>
        <p:txBody>
          <a:bodyPr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US" sz="1300" b="0" i="0" u="none" strike="noStrike" cap="non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139" name="Shape 139"/>
          <p:cNvSpPr txBox="1">
            <a:spLocks noGrp="1"/>
          </p:cNvSpPr>
          <p:nvPr>
            <p:ph type="subTitle" idx="2"/>
          </p:nvPr>
        </p:nvSpPr>
        <p:spPr>
          <a:xfrm>
            <a:off x="2409000" y="6885685"/>
            <a:ext cx="9451199" cy="16641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400" b="0" i="0" u="none" strike="noStrike" cap="none">
                <a:solidFill>
                  <a:srgbClr val="777777"/>
                </a:solidFill>
                <a:latin typeface="Helvetica Neue"/>
                <a:ea typeface="Helvetica Neue"/>
                <a:cs typeface="Helvetica Neue"/>
                <a:sym typeface="Helvetica Neue"/>
              </a:defRPr>
            </a:lvl1pPr>
            <a:lvl2pPr marL="1219200" marR="0" lvl="1"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2pPr>
            <a:lvl3pPr marL="2438400" marR="0" lvl="2"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3pPr>
            <a:lvl4pPr marL="3657600" marR="0" lvl="3"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4pPr>
            <a:lvl5pPr marL="4876800" marR="0" lvl="4"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5pPr>
            <a:lvl6pPr marL="6096000" marR="0" lvl="5"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6pPr>
            <a:lvl7pPr marL="7315200" marR="0" lvl="6"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7pPr>
            <a:lvl8pPr marL="8534400" marR="0" lvl="7"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8pPr>
            <a:lvl9pPr marL="9753600" marR="0" lvl="8"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2">
    <p:spTree>
      <p:nvGrpSpPr>
        <p:cNvPr id="1" name="Shape 145"/>
        <p:cNvGrpSpPr/>
        <p:nvPr/>
      </p:nvGrpSpPr>
      <p:grpSpPr>
        <a:xfrm>
          <a:off x="0" y="0"/>
          <a:ext cx="0" cy="0"/>
          <a:chOff x="0" y="0"/>
          <a:chExt cx="0" cy="0"/>
        </a:xfrm>
      </p:grpSpPr>
      <p:pic>
        <p:nvPicPr>
          <p:cNvPr id="146" name="Shape 146"/>
          <p:cNvPicPr preferRelativeResize="0"/>
          <p:nvPr/>
        </p:nvPicPr>
        <p:blipFill rotWithShape="1">
          <a:blip r:embed="rId2">
            <a:alphaModFix/>
          </a:blip>
          <a:srcRect/>
          <a:stretch/>
        </p:blipFill>
        <p:spPr>
          <a:xfrm>
            <a:off x="1469216" y="12694222"/>
            <a:ext cx="2468100" cy="307199"/>
          </a:xfrm>
          <a:prstGeom prst="rect">
            <a:avLst/>
          </a:prstGeom>
          <a:noFill/>
          <a:ln>
            <a:noFill/>
          </a:ln>
        </p:spPr>
      </p:pic>
      <p:sp>
        <p:nvSpPr>
          <p:cNvPr id="147" name="Shape 147"/>
          <p:cNvSpPr txBox="1">
            <a:spLocks noGrp="1"/>
          </p:cNvSpPr>
          <p:nvPr>
            <p:ph type="title"/>
          </p:nvPr>
        </p:nvSpPr>
        <p:spPr>
          <a:xfrm>
            <a:off x="1439333" y="0"/>
            <a:ext cx="16512900" cy="8698499"/>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rgbClr val="000000"/>
              </a:buClr>
              <a:buFont typeface="Arial"/>
              <a:buNone/>
              <a:defRPr sz="6900" b="0" i="0" u="none" strike="noStrike" cap="none">
                <a:solidFill>
                  <a:srgbClr val="000000"/>
                </a:solidFill>
                <a:latin typeface="Arial"/>
                <a:ea typeface="Arial"/>
                <a:cs typeface="Arial"/>
                <a:sym typeface="Arial"/>
              </a:defRPr>
            </a:lvl1pPr>
            <a:lvl2pPr marL="0" marR="0" lvl="1" indent="0" algn="l" rtl="0">
              <a:lnSpc>
                <a:spcPct val="90000"/>
              </a:lnSpc>
              <a:spcBef>
                <a:spcPts val="0"/>
              </a:spcBef>
              <a:buFont typeface="Arial"/>
              <a:buNone/>
              <a:defRPr sz="6900" b="0" i="0" u="none" strike="noStrike" cap="none">
                <a:latin typeface="Arial"/>
                <a:ea typeface="Arial"/>
                <a:cs typeface="Arial"/>
                <a:sym typeface="Arial"/>
              </a:defRPr>
            </a:lvl2pPr>
            <a:lvl3pPr marL="0" marR="0" lvl="2" indent="0" algn="l" rtl="0">
              <a:lnSpc>
                <a:spcPct val="90000"/>
              </a:lnSpc>
              <a:spcBef>
                <a:spcPts val="0"/>
              </a:spcBef>
              <a:buFont typeface="Arial"/>
              <a:buNone/>
              <a:defRPr sz="6900" b="0" i="0" u="none" strike="noStrike" cap="none">
                <a:latin typeface="Arial"/>
                <a:ea typeface="Arial"/>
                <a:cs typeface="Arial"/>
                <a:sym typeface="Arial"/>
              </a:defRPr>
            </a:lvl3pPr>
            <a:lvl4pPr marL="0" marR="0" lvl="3" indent="0" algn="l" rtl="0">
              <a:lnSpc>
                <a:spcPct val="90000"/>
              </a:lnSpc>
              <a:spcBef>
                <a:spcPts val="0"/>
              </a:spcBef>
              <a:buFont typeface="Arial"/>
              <a:buNone/>
              <a:defRPr sz="6900" b="0" i="0" u="none" strike="noStrike" cap="none">
                <a:latin typeface="Arial"/>
                <a:ea typeface="Arial"/>
                <a:cs typeface="Arial"/>
                <a:sym typeface="Arial"/>
              </a:defRPr>
            </a:lvl4pPr>
            <a:lvl5pPr marL="0" marR="0" lvl="4" indent="0" algn="l" rtl="0">
              <a:lnSpc>
                <a:spcPct val="90000"/>
              </a:lnSpc>
              <a:spcBef>
                <a:spcPts val="0"/>
              </a:spcBef>
              <a:buFont typeface="Arial"/>
              <a:buNone/>
              <a:defRPr sz="6900" b="0" i="0" u="none" strike="noStrike" cap="none">
                <a:latin typeface="Arial"/>
                <a:ea typeface="Arial"/>
                <a:cs typeface="Arial"/>
                <a:sym typeface="Arial"/>
              </a:defRPr>
            </a:lvl5pPr>
            <a:lvl6pPr marL="0" marR="0" lvl="5" indent="0" algn="l" rtl="0">
              <a:lnSpc>
                <a:spcPct val="90000"/>
              </a:lnSpc>
              <a:spcBef>
                <a:spcPts val="0"/>
              </a:spcBef>
              <a:buFont typeface="Arial"/>
              <a:buNone/>
              <a:defRPr sz="6900" b="0" i="0" u="none" strike="noStrike" cap="none">
                <a:latin typeface="Arial"/>
                <a:ea typeface="Arial"/>
                <a:cs typeface="Arial"/>
                <a:sym typeface="Arial"/>
              </a:defRPr>
            </a:lvl6pPr>
            <a:lvl7pPr marL="0" marR="0" lvl="6" indent="0" algn="l" rtl="0">
              <a:lnSpc>
                <a:spcPct val="90000"/>
              </a:lnSpc>
              <a:spcBef>
                <a:spcPts val="0"/>
              </a:spcBef>
              <a:buFont typeface="Arial"/>
              <a:buNone/>
              <a:defRPr sz="6900" b="0" i="0" u="none" strike="noStrike" cap="none">
                <a:latin typeface="Arial"/>
                <a:ea typeface="Arial"/>
                <a:cs typeface="Arial"/>
                <a:sym typeface="Arial"/>
              </a:defRPr>
            </a:lvl7pPr>
            <a:lvl8pPr marL="0" marR="0" lvl="7" indent="0" algn="l" rtl="0">
              <a:lnSpc>
                <a:spcPct val="90000"/>
              </a:lnSpc>
              <a:spcBef>
                <a:spcPts val="0"/>
              </a:spcBef>
              <a:buFont typeface="Arial"/>
              <a:buNone/>
              <a:defRPr sz="6900" b="0" i="0" u="none" strike="noStrike" cap="none">
                <a:latin typeface="Arial"/>
                <a:ea typeface="Arial"/>
                <a:cs typeface="Arial"/>
                <a:sym typeface="Arial"/>
              </a:defRPr>
            </a:lvl8pPr>
            <a:lvl9pPr marL="0" marR="0" lvl="8" indent="0" algn="l" rtl="0">
              <a:lnSpc>
                <a:spcPct val="90000"/>
              </a:lnSpc>
              <a:spcBef>
                <a:spcPts val="0"/>
              </a:spcBef>
              <a:buFont typeface="Arial"/>
              <a:buNone/>
              <a:defRPr sz="6900" b="0" i="0" u="none" strike="noStrike" cap="none">
                <a:latin typeface="Arial"/>
                <a:ea typeface="Arial"/>
                <a:cs typeface="Arial"/>
                <a:sym typeface="Arial"/>
              </a:defRPr>
            </a:lvl9pPr>
          </a:lstStyle>
          <a:p>
            <a:endParaRPr/>
          </a:p>
        </p:txBody>
      </p:sp>
      <p:sp>
        <p:nvSpPr>
          <p:cNvPr id="148" name="Shape 148"/>
          <p:cNvSpPr txBox="1">
            <a:spLocks noGrp="1"/>
          </p:cNvSpPr>
          <p:nvPr>
            <p:ph type="body" idx="1"/>
          </p:nvPr>
        </p:nvSpPr>
        <p:spPr>
          <a:xfrm>
            <a:off x="1575913" y="9034142"/>
            <a:ext cx="16376100" cy="46815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1pPr>
            <a:lvl2pPr marL="1219200" marR="0" lvl="1"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6pPr>
            <a:lvl7pPr marL="7315200" marR="0" lvl="6"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7pPr>
            <a:lvl8pPr marL="8534400" marR="0" lvl="7"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8pPr>
            <a:lvl9pPr marL="9753600" marR="0" lvl="8"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9pPr>
          </a:lstStyle>
          <a:p>
            <a:endParaRPr/>
          </a:p>
        </p:txBody>
      </p:sp>
      <p:sp>
        <p:nvSpPr>
          <p:cNvPr id="149" name="Shape 149"/>
          <p:cNvSpPr/>
          <p:nvPr/>
        </p:nvSpPr>
        <p:spPr>
          <a:xfrm>
            <a:off x="0" y="11964600"/>
            <a:ext cx="24384000" cy="1751100"/>
          </a:xfrm>
          <a:prstGeom prst="rect">
            <a:avLst/>
          </a:prstGeom>
          <a:solidFill>
            <a:srgbClr val="FFFFFF"/>
          </a:solid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Font typeface="Arial"/>
              <a:buNone/>
            </a:pPr>
            <a:endParaRPr sz="2700" b="0" i="0" u="none" strike="noStrike" cap="none">
              <a:solidFill>
                <a:srgbClr val="000000"/>
              </a:solidFill>
              <a:latin typeface="Trebuchet MS"/>
              <a:ea typeface="Trebuchet MS"/>
              <a:cs typeface="Trebuchet MS"/>
              <a:sym typeface="Trebuchet MS"/>
            </a:endParaRPr>
          </a:p>
        </p:txBody>
      </p:sp>
      <p:pic>
        <p:nvPicPr>
          <p:cNvPr id="150" name="Shape 150"/>
          <p:cNvPicPr preferRelativeResize="0"/>
          <p:nvPr/>
        </p:nvPicPr>
        <p:blipFill rotWithShape="1">
          <a:blip r:embed="rId2">
            <a:alphaModFix/>
          </a:blip>
          <a:srcRect/>
          <a:stretch/>
        </p:blipFill>
        <p:spPr>
          <a:xfrm>
            <a:off x="1469216" y="12694222"/>
            <a:ext cx="2468100" cy="3071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3">
    <p:spTree>
      <p:nvGrpSpPr>
        <p:cNvPr id="1" name="Shape 151"/>
        <p:cNvGrpSpPr/>
        <p:nvPr/>
      </p:nvGrpSpPr>
      <p:grpSpPr>
        <a:xfrm>
          <a:off x="0" y="0"/>
          <a:ext cx="0" cy="0"/>
          <a:chOff x="0" y="0"/>
          <a:chExt cx="0" cy="0"/>
        </a:xfrm>
      </p:grpSpPr>
      <p:sp>
        <p:nvSpPr>
          <p:cNvPr id="152" name="Shape 152"/>
          <p:cNvSpPr>
            <a:spLocks noGrp="1"/>
          </p:cNvSpPr>
          <p:nvPr>
            <p:ph type="pic" idx="2"/>
          </p:nvPr>
        </p:nvSpPr>
        <p:spPr>
          <a:xfrm>
            <a:off x="0" y="0"/>
            <a:ext cx="24384000" cy="11964900"/>
          </a:xfrm>
          <a:prstGeom prst="rect">
            <a:avLst/>
          </a:prstGeom>
          <a:noFill/>
          <a:ln>
            <a:noFill/>
          </a:ln>
        </p:spPr>
        <p:txBody>
          <a:bodyPr lIns="91425" tIns="91425" rIns="91425" bIns="91425" anchor="ctr" anchorCtr="0"/>
          <a:lstStyle>
            <a:lvl1pPr marL="0" marR="0" lvl="0" indent="0" algn="ctr"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1pPr>
            <a:lvl2pPr marL="1219200" marR="0" lvl="1"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6pPr>
            <a:lvl7pPr marL="7315200" marR="0" lvl="6"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7pPr>
            <a:lvl8pPr marL="8534400" marR="0" lvl="7"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8pPr>
            <a:lvl9pPr marL="9753600" marR="0" lvl="8"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9pPr>
          </a:lstStyle>
          <a:p>
            <a:endParaRPr/>
          </a:p>
        </p:txBody>
      </p:sp>
      <p:sp>
        <p:nvSpPr>
          <p:cNvPr id="153" name="Shape 153"/>
          <p:cNvSpPr txBox="1">
            <a:spLocks noGrp="1"/>
          </p:cNvSpPr>
          <p:nvPr>
            <p:ph type="title"/>
          </p:nvPr>
        </p:nvSpPr>
        <p:spPr>
          <a:xfrm>
            <a:off x="1439333" y="3016100"/>
            <a:ext cx="16512900" cy="5700900"/>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lt1"/>
              </a:buClr>
              <a:buFont typeface="Arial"/>
              <a:buNone/>
              <a:defRPr sz="15500" b="0" i="0" u="none" strike="noStrike" cap="none">
                <a:solidFill>
                  <a:schemeClr val="lt1"/>
                </a:solidFill>
                <a:latin typeface="Arial"/>
                <a:ea typeface="Arial"/>
                <a:cs typeface="Arial"/>
                <a:sym typeface="Arial"/>
              </a:defRPr>
            </a:lvl1pPr>
            <a:lvl2pPr marL="0" marR="0" lvl="1" indent="0" algn="l" rtl="0">
              <a:lnSpc>
                <a:spcPct val="90000"/>
              </a:lnSpc>
              <a:spcBef>
                <a:spcPts val="0"/>
              </a:spcBef>
              <a:buFont typeface="Arial"/>
              <a:buNone/>
              <a:defRPr sz="6900" b="0" i="0" u="none" strike="noStrike" cap="none">
                <a:latin typeface="Arial"/>
                <a:ea typeface="Arial"/>
                <a:cs typeface="Arial"/>
                <a:sym typeface="Arial"/>
              </a:defRPr>
            </a:lvl2pPr>
            <a:lvl3pPr marL="0" marR="0" lvl="2" indent="0" algn="l" rtl="0">
              <a:lnSpc>
                <a:spcPct val="90000"/>
              </a:lnSpc>
              <a:spcBef>
                <a:spcPts val="0"/>
              </a:spcBef>
              <a:buFont typeface="Arial"/>
              <a:buNone/>
              <a:defRPr sz="6900" b="0" i="0" u="none" strike="noStrike" cap="none">
                <a:latin typeface="Arial"/>
                <a:ea typeface="Arial"/>
                <a:cs typeface="Arial"/>
                <a:sym typeface="Arial"/>
              </a:defRPr>
            </a:lvl3pPr>
            <a:lvl4pPr marL="0" marR="0" lvl="3" indent="0" algn="l" rtl="0">
              <a:lnSpc>
                <a:spcPct val="90000"/>
              </a:lnSpc>
              <a:spcBef>
                <a:spcPts val="0"/>
              </a:spcBef>
              <a:buFont typeface="Arial"/>
              <a:buNone/>
              <a:defRPr sz="6900" b="0" i="0" u="none" strike="noStrike" cap="none">
                <a:latin typeface="Arial"/>
                <a:ea typeface="Arial"/>
                <a:cs typeface="Arial"/>
                <a:sym typeface="Arial"/>
              </a:defRPr>
            </a:lvl4pPr>
            <a:lvl5pPr marL="0" marR="0" lvl="4" indent="0" algn="l" rtl="0">
              <a:lnSpc>
                <a:spcPct val="90000"/>
              </a:lnSpc>
              <a:spcBef>
                <a:spcPts val="0"/>
              </a:spcBef>
              <a:buFont typeface="Arial"/>
              <a:buNone/>
              <a:defRPr sz="6900" b="0" i="0" u="none" strike="noStrike" cap="none">
                <a:latin typeface="Arial"/>
                <a:ea typeface="Arial"/>
                <a:cs typeface="Arial"/>
                <a:sym typeface="Arial"/>
              </a:defRPr>
            </a:lvl5pPr>
            <a:lvl6pPr marL="0" marR="0" lvl="5" indent="0" algn="l" rtl="0">
              <a:lnSpc>
                <a:spcPct val="90000"/>
              </a:lnSpc>
              <a:spcBef>
                <a:spcPts val="0"/>
              </a:spcBef>
              <a:buFont typeface="Arial"/>
              <a:buNone/>
              <a:defRPr sz="6900" b="0" i="0" u="none" strike="noStrike" cap="none">
                <a:latin typeface="Arial"/>
                <a:ea typeface="Arial"/>
                <a:cs typeface="Arial"/>
                <a:sym typeface="Arial"/>
              </a:defRPr>
            </a:lvl6pPr>
            <a:lvl7pPr marL="0" marR="0" lvl="6" indent="0" algn="l" rtl="0">
              <a:lnSpc>
                <a:spcPct val="90000"/>
              </a:lnSpc>
              <a:spcBef>
                <a:spcPts val="0"/>
              </a:spcBef>
              <a:buFont typeface="Arial"/>
              <a:buNone/>
              <a:defRPr sz="6900" b="0" i="0" u="none" strike="noStrike" cap="none">
                <a:latin typeface="Arial"/>
                <a:ea typeface="Arial"/>
                <a:cs typeface="Arial"/>
                <a:sym typeface="Arial"/>
              </a:defRPr>
            </a:lvl7pPr>
            <a:lvl8pPr marL="0" marR="0" lvl="7" indent="0" algn="l" rtl="0">
              <a:lnSpc>
                <a:spcPct val="90000"/>
              </a:lnSpc>
              <a:spcBef>
                <a:spcPts val="0"/>
              </a:spcBef>
              <a:buFont typeface="Arial"/>
              <a:buNone/>
              <a:defRPr sz="6900" b="0" i="0" u="none" strike="noStrike" cap="none">
                <a:latin typeface="Arial"/>
                <a:ea typeface="Arial"/>
                <a:cs typeface="Arial"/>
                <a:sym typeface="Arial"/>
              </a:defRPr>
            </a:lvl8pPr>
            <a:lvl9pPr marL="0" marR="0" lvl="8" indent="0" algn="l" rtl="0">
              <a:lnSpc>
                <a:spcPct val="90000"/>
              </a:lnSpc>
              <a:spcBef>
                <a:spcPts val="0"/>
              </a:spcBef>
              <a:buFont typeface="Arial"/>
              <a:buNone/>
              <a:defRPr sz="6900" b="0" i="0" u="none" strike="noStrike" cap="none">
                <a:latin typeface="Arial"/>
                <a:ea typeface="Arial"/>
                <a:cs typeface="Arial"/>
                <a:sym typeface="Arial"/>
              </a:defRPr>
            </a:lvl9pPr>
          </a:lstStyle>
          <a:p>
            <a:endParaRPr/>
          </a:p>
        </p:txBody>
      </p:sp>
      <p:sp>
        <p:nvSpPr>
          <p:cNvPr id="154" name="Shape 154"/>
          <p:cNvSpPr txBox="1">
            <a:spLocks noGrp="1"/>
          </p:cNvSpPr>
          <p:nvPr>
            <p:ph type="body" idx="1"/>
          </p:nvPr>
        </p:nvSpPr>
        <p:spPr>
          <a:xfrm>
            <a:off x="1575920" y="9028975"/>
            <a:ext cx="16376100" cy="1448099"/>
          </a:xfrm>
          <a:prstGeom prst="rect">
            <a:avLst/>
          </a:prstGeom>
          <a:noFill/>
          <a:ln>
            <a:noFill/>
          </a:ln>
        </p:spPr>
        <p:txBody>
          <a:bodyPr lIns="91425" tIns="91425" rIns="91425" bIns="91425" anchor="t" anchorCtr="0"/>
          <a:lstStyle>
            <a:lvl1pPr marL="0" marR="0" lvl="0" indent="0" algn="l" rtl="0">
              <a:lnSpc>
                <a:spcPct val="120000"/>
              </a:lnSpc>
              <a:spcBef>
                <a:spcPts val="3200"/>
              </a:spcBef>
              <a:spcAft>
                <a:spcPts val="0"/>
              </a:spcAft>
              <a:buClr>
                <a:schemeClr val="lt1"/>
              </a:buClr>
              <a:buFont typeface="Arial"/>
              <a:buNone/>
              <a:defRPr sz="3500" b="0" i="0" u="none" strike="noStrike" cap="none">
                <a:solidFill>
                  <a:schemeClr val="lt1"/>
                </a:solidFill>
                <a:latin typeface="Arial"/>
                <a:ea typeface="Arial"/>
                <a:cs typeface="Arial"/>
                <a:sym typeface="Arial"/>
              </a:defRPr>
            </a:lvl1pPr>
            <a:lvl2pPr marL="1219200" marR="0" lvl="1"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6pPr>
            <a:lvl7pPr marL="7315200" marR="0" lvl="6"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7pPr>
            <a:lvl8pPr marL="8534400" marR="0" lvl="7"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8pPr>
            <a:lvl9pPr marL="9753600" marR="0" lvl="8"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9pPr>
          </a:lstStyle>
          <a:p>
            <a:endParaRPr/>
          </a:p>
        </p:txBody>
      </p:sp>
      <p:sp>
        <p:nvSpPr>
          <p:cNvPr id="155" name="Shape 155"/>
          <p:cNvSpPr/>
          <p:nvPr/>
        </p:nvSpPr>
        <p:spPr>
          <a:xfrm>
            <a:off x="0" y="11964603"/>
            <a:ext cx="24384000" cy="1751100"/>
          </a:xfrm>
          <a:prstGeom prst="rect">
            <a:avLst/>
          </a:prstGeom>
          <a:solidFill>
            <a:srgbClr val="FFFFFF"/>
          </a:solidFill>
          <a:ln>
            <a:noFill/>
          </a:ln>
        </p:spPr>
        <p:txBody>
          <a:bodyPr lIns="70725" tIns="70725" rIns="70725" bIns="70725" anchor="ctr" anchorCtr="0">
            <a:noAutofit/>
          </a:bodyPr>
          <a:lstStyle/>
          <a:p>
            <a:pPr marL="711200" marR="0" lvl="0" indent="-38100" algn="l" rtl="0">
              <a:lnSpc>
                <a:spcPct val="100000"/>
              </a:lnSpc>
              <a:spcBef>
                <a:spcPts val="0"/>
              </a:spcBef>
              <a:spcAft>
                <a:spcPts val="0"/>
              </a:spcAft>
              <a:buClr>
                <a:srgbClr val="000000"/>
              </a:buClr>
              <a:buFont typeface="Arial"/>
              <a:buNone/>
            </a:pPr>
            <a:endParaRPr sz="2700" b="0" i="0" u="none" strike="noStrike" cap="none">
              <a:solidFill>
                <a:srgbClr val="000000"/>
              </a:solidFill>
              <a:latin typeface="Trebuchet MS"/>
              <a:ea typeface="Trebuchet MS"/>
              <a:cs typeface="Trebuchet MS"/>
              <a:sym typeface="Trebuchet MS"/>
            </a:endParaRPr>
          </a:p>
        </p:txBody>
      </p:sp>
      <p:pic>
        <p:nvPicPr>
          <p:cNvPr id="156" name="Shape 156"/>
          <p:cNvPicPr preferRelativeResize="0"/>
          <p:nvPr/>
        </p:nvPicPr>
        <p:blipFill rotWithShape="1">
          <a:blip r:embed="rId2">
            <a:alphaModFix/>
          </a:blip>
          <a:srcRect/>
          <a:stretch/>
        </p:blipFill>
        <p:spPr>
          <a:xfrm>
            <a:off x="1469216" y="12694227"/>
            <a:ext cx="2468100" cy="3071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Large Photo or Chart Layout">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1805898" y="3221177"/>
            <a:ext cx="20760000" cy="10495199"/>
          </a:xfrm>
          <a:prstGeom prst="rect">
            <a:avLst/>
          </a:prstGeom>
          <a:noFill/>
          <a:ln>
            <a:noFill/>
          </a:ln>
        </p:spPr>
        <p:txBody>
          <a:bodyPr lIns="91425" tIns="91425" rIns="91425" bIns="91425" anchor="t" anchorCtr="0"/>
          <a:lstStyle>
            <a:lvl1pPr marL="0" marR="0" lvl="0"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1pPr>
            <a:lvl2pPr marL="1219200" marR="0" lvl="1"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6pPr>
            <a:lvl7pPr marL="7315200" marR="0" lvl="6"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7pPr>
            <a:lvl8pPr marL="8534400" marR="0" lvl="7"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8pPr>
            <a:lvl9pPr marL="9753600" marR="0" lvl="8"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9pPr>
          </a:lstStyle>
          <a:p>
            <a:endParaRPr/>
          </a:p>
        </p:txBody>
      </p:sp>
      <p:sp>
        <p:nvSpPr>
          <p:cNvPr id="159" name="Shape 159"/>
          <p:cNvSpPr txBox="1">
            <a:spLocks noGrp="1"/>
          </p:cNvSpPr>
          <p:nvPr>
            <p:ph type="title"/>
          </p:nvPr>
        </p:nvSpPr>
        <p:spPr>
          <a:xfrm>
            <a:off x="1805898" y="1125298"/>
            <a:ext cx="20760000" cy="20961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Arial"/>
              <a:buNone/>
              <a:defRPr sz="6900" b="0" i="0" u="none" strike="noStrike" cap="none">
                <a:solidFill>
                  <a:srgbClr val="000000"/>
                </a:solidFill>
                <a:latin typeface="Arial"/>
                <a:ea typeface="Arial"/>
                <a:cs typeface="Arial"/>
                <a:sym typeface="Arial"/>
              </a:defRPr>
            </a:lvl1pPr>
            <a:lvl2pPr marL="0" marR="0" lvl="1" indent="0" algn="l" rtl="0">
              <a:lnSpc>
                <a:spcPct val="90000"/>
              </a:lnSpc>
              <a:spcBef>
                <a:spcPts val="0"/>
              </a:spcBef>
              <a:buFont typeface="Arial"/>
              <a:buNone/>
              <a:defRPr sz="6900" b="0" i="0" u="none" strike="noStrike" cap="none">
                <a:latin typeface="Arial"/>
                <a:ea typeface="Arial"/>
                <a:cs typeface="Arial"/>
                <a:sym typeface="Arial"/>
              </a:defRPr>
            </a:lvl2pPr>
            <a:lvl3pPr marL="0" marR="0" lvl="2" indent="0" algn="l" rtl="0">
              <a:lnSpc>
                <a:spcPct val="90000"/>
              </a:lnSpc>
              <a:spcBef>
                <a:spcPts val="0"/>
              </a:spcBef>
              <a:buFont typeface="Arial"/>
              <a:buNone/>
              <a:defRPr sz="6900" b="0" i="0" u="none" strike="noStrike" cap="none">
                <a:latin typeface="Arial"/>
                <a:ea typeface="Arial"/>
                <a:cs typeface="Arial"/>
                <a:sym typeface="Arial"/>
              </a:defRPr>
            </a:lvl3pPr>
            <a:lvl4pPr marL="0" marR="0" lvl="3" indent="0" algn="l" rtl="0">
              <a:lnSpc>
                <a:spcPct val="90000"/>
              </a:lnSpc>
              <a:spcBef>
                <a:spcPts val="0"/>
              </a:spcBef>
              <a:buFont typeface="Arial"/>
              <a:buNone/>
              <a:defRPr sz="6900" b="0" i="0" u="none" strike="noStrike" cap="none">
                <a:latin typeface="Arial"/>
                <a:ea typeface="Arial"/>
                <a:cs typeface="Arial"/>
                <a:sym typeface="Arial"/>
              </a:defRPr>
            </a:lvl4pPr>
            <a:lvl5pPr marL="0" marR="0" lvl="4" indent="0" algn="l" rtl="0">
              <a:lnSpc>
                <a:spcPct val="90000"/>
              </a:lnSpc>
              <a:spcBef>
                <a:spcPts val="0"/>
              </a:spcBef>
              <a:buFont typeface="Arial"/>
              <a:buNone/>
              <a:defRPr sz="6900" b="0" i="0" u="none" strike="noStrike" cap="none">
                <a:latin typeface="Arial"/>
                <a:ea typeface="Arial"/>
                <a:cs typeface="Arial"/>
                <a:sym typeface="Arial"/>
              </a:defRPr>
            </a:lvl5pPr>
            <a:lvl6pPr marL="0" marR="0" lvl="5" indent="0" algn="l" rtl="0">
              <a:lnSpc>
                <a:spcPct val="90000"/>
              </a:lnSpc>
              <a:spcBef>
                <a:spcPts val="0"/>
              </a:spcBef>
              <a:buFont typeface="Arial"/>
              <a:buNone/>
              <a:defRPr sz="6900" b="0" i="0" u="none" strike="noStrike" cap="none">
                <a:latin typeface="Arial"/>
                <a:ea typeface="Arial"/>
                <a:cs typeface="Arial"/>
                <a:sym typeface="Arial"/>
              </a:defRPr>
            </a:lvl6pPr>
            <a:lvl7pPr marL="0" marR="0" lvl="6" indent="0" algn="l" rtl="0">
              <a:lnSpc>
                <a:spcPct val="90000"/>
              </a:lnSpc>
              <a:spcBef>
                <a:spcPts val="0"/>
              </a:spcBef>
              <a:buFont typeface="Arial"/>
              <a:buNone/>
              <a:defRPr sz="6900" b="0" i="0" u="none" strike="noStrike" cap="none">
                <a:latin typeface="Arial"/>
                <a:ea typeface="Arial"/>
                <a:cs typeface="Arial"/>
                <a:sym typeface="Arial"/>
              </a:defRPr>
            </a:lvl7pPr>
            <a:lvl8pPr marL="0" marR="0" lvl="7" indent="0" algn="l" rtl="0">
              <a:lnSpc>
                <a:spcPct val="90000"/>
              </a:lnSpc>
              <a:spcBef>
                <a:spcPts val="0"/>
              </a:spcBef>
              <a:buFont typeface="Arial"/>
              <a:buNone/>
              <a:defRPr sz="6900" b="0" i="0" u="none" strike="noStrike" cap="none">
                <a:latin typeface="Arial"/>
                <a:ea typeface="Arial"/>
                <a:cs typeface="Arial"/>
                <a:sym typeface="Arial"/>
              </a:defRPr>
            </a:lvl8pPr>
            <a:lvl9pPr marL="0" marR="0" lvl="8" indent="0" algn="l" rtl="0">
              <a:lnSpc>
                <a:spcPct val="90000"/>
              </a:lnSpc>
              <a:spcBef>
                <a:spcPts val="0"/>
              </a:spcBef>
              <a:buFont typeface="Arial"/>
              <a:buNone/>
              <a:defRPr sz="6900" b="0" i="0" u="none" strike="noStrike" cap="none">
                <a:latin typeface="Arial"/>
                <a:ea typeface="Arial"/>
                <a:cs typeface="Arial"/>
                <a:sym typeface="Arial"/>
              </a:defRPr>
            </a:lvl9pPr>
          </a:lstStyle>
          <a:p>
            <a:endParaRPr/>
          </a:p>
        </p:txBody>
      </p:sp>
      <p:sp>
        <p:nvSpPr>
          <p:cNvPr id="160" name="Shape 160"/>
          <p:cNvSpPr txBox="1">
            <a:spLocks noGrp="1"/>
          </p:cNvSpPr>
          <p:nvPr>
            <p:ph type="sldNum" idx="12"/>
          </p:nvPr>
        </p:nvSpPr>
        <p:spPr>
          <a:xfrm>
            <a:off x="21110864" y="12649760"/>
            <a:ext cx="1476900" cy="304799"/>
          </a:xfrm>
          <a:prstGeom prst="rect">
            <a:avLst/>
          </a:prstGeom>
          <a:noFill/>
          <a:ln>
            <a:noFill/>
          </a:ln>
        </p:spPr>
        <p:txBody>
          <a:bodyPr lIns="0" tIns="0" rIns="0" bIns="0" anchor="t" anchorCtr="0">
            <a:noAutofit/>
          </a:bodyPr>
          <a:lstStyle/>
          <a:p>
            <a:pPr marL="0" marR="0" lvl="0" indent="0" algn="r" rtl="0">
              <a:lnSpc>
                <a:spcPct val="120000"/>
              </a:lnSpc>
              <a:spcBef>
                <a:spcPts val="0"/>
              </a:spcBef>
              <a:spcAft>
                <a:spcPts val="0"/>
              </a:spcAft>
              <a:buClr>
                <a:srgbClr val="09091A"/>
              </a:buClr>
              <a:buSzPct val="25000"/>
              <a:buFont typeface="Arial"/>
              <a:buNone/>
            </a:pPr>
            <a:fld id="{00000000-1234-1234-1234-123412341234}" type="slidenum">
              <a:rPr lang="en-US" sz="800" b="0" i="0" u="none" strike="noStrike" cap="none">
                <a:solidFill>
                  <a:srgbClr val="09091A"/>
                </a:solidFill>
                <a:latin typeface="Arial"/>
                <a:ea typeface="Arial"/>
                <a:cs typeface="Arial"/>
                <a:sym typeface="Arial"/>
              </a:rPr>
              <a:t>‹#›</a:t>
            </a:fld>
            <a:endParaRPr lang="en-US" sz="800" b="0" i="0" u="none" strike="noStrike" cap="none">
              <a:solidFill>
                <a:srgbClr val="09091A"/>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ext and Sidebar Layout">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1445237" y="3742535"/>
            <a:ext cx="13965600" cy="7462499"/>
          </a:xfrm>
          <a:prstGeom prst="rect">
            <a:avLst/>
          </a:prstGeom>
          <a:noFill/>
          <a:ln>
            <a:noFill/>
          </a:ln>
        </p:spPr>
        <p:txBody>
          <a:bodyPr lIns="91425" tIns="91425" rIns="91425" bIns="91425" anchor="t" anchorCtr="0"/>
          <a:lstStyle>
            <a:lvl1pPr marL="355600" marR="0" lvl="0" indent="323850" algn="l" rtl="0">
              <a:lnSpc>
                <a:spcPct val="120000"/>
              </a:lnSpc>
              <a:spcBef>
                <a:spcPts val="0"/>
              </a:spcBef>
              <a:spcAft>
                <a:spcPts val="1900"/>
              </a:spcAft>
              <a:buClr>
                <a:srgbClr val="000000"/>
              </a:buClr>
              <a:buSzPct val="100000"/>
              <a:buFont typeface="Arial"/>
              <a:buChar char="•"/>
              <a:defRPr sz="2700" b="0" i="0" u="none" strike="noStrike" cap="none">
                <a:solidFill>
                  <a:srgbClr val="000000"/>
                </a:solidFill>
                <a:latin typeface="Arial"/>
                <a:ea typeface="Arial"/>
                <a:cs typeface="Arial"/>
                <a:sym typeface="Arial"/>
              </a:defRPr>
            </a:lvl1pPr>
            <a:lvl2pPr marL="711200" marR="0" lvl="1" indent="311150" algn="l" rtl="0">
              <a:lnSpc>
                <a:spcPct val="120000"/>
              </a:lnSpc>
              <a:spcBef>
                <a:spcPts val="0"/>
              </a:spcBef>
              <a:spcAft>
                <a:spcPts val="1900"/>
              </a:spcAft>
              <a:buClr>
                <a:srgbClr val="000000"/>
              </a:buClr>
              <a:buSzPct val="100000"/>
              <a:buFont typeface="Merriweather Sans"/>
              <a:buChar char="–"/>
              <a:defRPr sz="2700" b="0" i="0" u="none" strike="noStrike" cap="none">
                <a:solidFill>
                  <a:srgbClr val="000000"/>
                </a:solidFill>
                <a:latin typeface="Arial"/>
                <a:ea typeface="Arial"/>
                <a:cs typeface="Arial"/>
                <a:sym typeface="Arial"/>
              </a:defRPr>
            </a:lvl2pPr>
            <a:lvl3pPr marL="1066800" marR="0" lvl="2" indent="323850" algn="l" rtl="0">
              <a:lnSpc>
                <a:spcPct val="120000"/>
              </a:lnSpc>
              <a:spcBef>
                <a:spcPts val="0"/>
              </a:spcBef>
              <a:spcAft>
                <a:spcPts val="1900"/>
              </a:spcAft>
              <a:buClr>
                <a:srgbClr val="000000"/>
              </a:buClr>
              <a:buSzPct val="100000"/>
              <a:buFont typeface="Noto Sans Symbols"/>
              <a:buChar char="▪"/>
              <a:defRPr sz="2700" b="0" i="0" u="none" strike="noStrike" cap="none">
                <a:solidFill>
                  <a:srgbClr val="000000"/>
                </a:solidFill>
                <a:latin typeface="Arial"/>
                <a:ea typeface="Arial"/>
                <a:cs typeface="Arial"/>
                <a:sym typeface="Arial"/>
              </a:defRPr>
            </a:lvl3pPr>
            <a:lvl4pPr marL="1409700" marR="0" lvl="3" indent="323850" algn="l" rtl="0">
              <a:lnSpc>
                <a:spcPct val="120000"/>
              </a:lnSpc>
              <a:spcBef>
                <a:spcPts val="0"/>
              </a:spcBef>
              <a:spcAft>
                <a:spcPts val="1900"/>
              </a:spcAft>
              <a:buClr>
                <a:srgbClr val="000000"/>
              </a:buClr>
              <a:buSzPct val="100000"/>
              <a:buFont typeface="Arial"/>
              <a:buChar char="•"/>
              <a:defRPr sz="2700" b="0" i="0" u="none" strike="noStrike" cap="none">
                <a:solidFill>
                  <a:srgbClr val="000000"/>
                </a:solidFill>
                <a:latin typeface="Arial"/>
                <a:ea typeface="Arial"/>
                <a:cs typeface="Arial"/>
                <a:sym typeface="Arial"/>
              </a:defRPr>
            </a:lvl4pPr>
            <a:lvl5pPr marL="1765300" marR="0" lvl="4" indent="336550" algn="l" rtl="0">
              <a:lnSpc>
                <a:spcPct val="120000"/>
              </a:lnSpc>
              <a:spcBef>
                <a:spcPts val="0"/>
              </a:spcBef>
              <a:spcAft>
                <a:spcPts val="1900"/>
              </a:spcAft>
              <a:buClr>
                <a:srgbClr val="000000"/>
              </a:buClr>
              <a:buSzPct val="100000"/>
              <a:buFont typeface="Merriweather Sans"/>
              <a:buChar char="–"/>
              <a:defRPr sz="2700" b="0" i="0" u="none" strike="noStrike" cap="none">
                <a:solidFill>
                  <a:srgbClr val="000000"/>
                </a:solidFill>
                <a:latin typeface="Arial"/>
                <a:ea typeface="Arial"/>
                <a:cs typeface="Arial"/>
                <a:sym typeface="Arial"/>
              </a:defRPr>
            </a:lvl5pPr>
            <a:lvl6pPr marL="3657600" marR="0" lvl="5" indent="-3810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6pPr>
            <a:lvl7pPr marL="4889500" marR="0" lvl="6" indent="-1270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7pPr>
            <a:lvl8pPr marL="6108700" marR="0" lvl="7" indent="-1270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8pPr>
            <a:lvl9pPr marL="7327900" marR="0" lvl="8" indent="-1270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9pPr>
          </a:lstStyle>
          <a:p>
            <a:endParaRPr/>
          </a:p>
        </p:txBody>
      </p:sp>
      <p:sp>
        <p:nvSpPr>
          <p:cNvPr id="163" name="Shape 163"/>
          <p:cNvSpPr txBox="1">
            <a:spLocks noGrp="1"/>
          </p:cNvSpPr>
          <p:nvPr>
            <p:ph type="body" idx="2"/>
          </p:nvPr>
        </p:nvSpPr>
        <p:spPr>
          <a:xfrm>
            <a:off x="16255812" y="3742537"/>
            <a:ext cx="6676800" cy="4385699"/>
          </a:xfrm>
          <a:prstGeom prst="rect">
            <a:avLst/>
          </a:prstGeom>
          <a:noFill/>
          <a:ln>
            <a:noFill/>
          </a:ln>
        </p:spPr>
        <p:txBody>
          <a:bodyPr lIns="91425" tIns="91425" rIns="91425" bIns="91425" anchor="ctr" anchorCtr="0"/>
          <a:lstStyle>
            <a:lvl1pPr marL="0" marR="0" lvl="0" indent="0" algn="ctr" rtl="0">
              <a:lnSpc>
                <a:spcPct val="156166"/>
              </a:lnSpc>
              <a:spcBef>
                <a:spcPts val="0"/>
              </a:spcBef>
              <a:spcAft>
                <a:spcPts val="0"/>
              </a:spcAft>
              <a:buClr>
                <a:schemeClr val="dk1"/>
              </a:buClr>
              <a:buFont typeface="Arial"/>
              <a:buNone/>
              <a:defRPr sz="2700" b="0" i="0" u="none" strike="noStrike" cap="none">
                <a:solidFill>
                  <a:schemeClr val="dk1"/>
                </a:solidFill>
                <a:latin typeface="Arial"/>
                <a:ea typeface="Arial"/>
                <a:cs typeface="Arial"/>
                <a:sym typeface="Arial"/>
              </a:defRPr>
            </a:lvl1pPr>
            <a:lvl2pPr marL="1219200" marR="0" lvl="1"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6pPr>
            <a:lvl7pPr marL="7315200" marR="0" lvl="6"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7pPr>
            <a:lvl8pPr marL="8534400" marR="0" lvl="7"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8pPr>
            <a:lvl9pPr marL="9753600" marR="0" lvl="8"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9pPr>
          </a:lstStyle>
          <a:p>
            <a:endParaRPr/>
          </a:p>
        </p:txBody>
      </p:sp>
      <p:sp>
        <p:nvSpPr>
          <p:cNvPr id="164" name="Shape 164"/>
          <p:cNvSpPr txBox="1">
            <a:spLocks noGrp="1"/>
          </p:cNvSpPr>
          <p:nvPr>
            <p:ph type="body" idx="3"/>
          </p:nvPr>
        </p:nvSpPr>
        <p:spPr>
          <a:xfrm>
            <a:off x="16255812" y="8515836"/>
            <a:ext cx="6676800" cy="2689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9999A3"/>
              </a:buClr>
              <a:buFont typeface="Arial"/>
              <a:buNone/>
              <a:defRPr sz="2100" b="0" i="0" u="none" strike="noStrike" cap="none">
                <a:solidFill>
                  <a:srgbClr val="9999A3"/>
                </a:solidFill>
                <a:latin typeface="Arial"/>
                <a:ea typeface="Arial"/>
                <a:cs typeface="Arial"/>
                <a:sym typeface="Arial"/>
              </a:defRPr>
            </a:lvl1pPr>
            <a:lvl2pPr marL="1219200" marR="0" lvl="1"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6pPr>
            <a:lvl7pPr marL="7315200" marR="0" lvl="6"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7pPr>
            <a:lvl8pPr marL="8534400" marR="0" lvl="7"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8pPr>
            <a:lvl9pPr marL="9753600" marR="0" lvl="8"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9pPr>
          </a:lstStyle>
          <a:p>
            <a:endParaRPr/>
          </a:p>
        </p:txBody>
      </p:sp>
      <p:sp>
        <p:nvSpPr>
          <p:cNvPr id="165" name="Shape 165"/>
          <p:cNvSpPr txBox="1">
            <a:spLocks noGrp="1"/>
          </p:cNvSpPr>
          <p:nvPr>
            <p:ph type="dt" idx="10"/>
          </p:nvPr>
        </p:nvSpPr>
        <p:spPr>
          <a:xfrm>
            <a:off x="10862236" y="12646856"/>
            <a:ext cx="5503200" cy="7296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chemeClr val="dk1"/>
              </a:buClr>
              <a:buFont typeface="Arial"/>
              <a:buNone/>
              <a:defRPr sz="1100" b="0" i="0" u="none" strike="noStrike" cap="none">
                <a:solidFill>
                  <a:schemeClr val="dk1"/>
                </a:solidFill>
                <a:latin typeface="Arial"/>
                <a:ea typeface="Arial"/>
                <a:cs typeface="Arial"/>
                <a:sym typeface="Arial"/>
              </a:defRPr>
            </a:lvl1pPr>
            <a:lvl2pPr marL="1219200" marR="0" lvl="1" indent="-546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2pPr>
            <a:lvl3pPr marL="2438400" marR="0" lvl="2" indent="-1054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3pPr>
            <a:lvl4pPr marL="3657600" marR="0" lvl="3" indent="-1562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4pPr>
            <a:lvl5pPr marL="4876800" marR="0" lvl="4" indent="-2070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5pPr>
            <a:lvl6pPr marL="3543300" marR="0" lvl="5" indent="-254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6pPr>
            <a:lvl7pPr marL="4241800" marR="0" lvl="6" indent="-38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7pPr>
            <a:lvl8pPr marL="4953000" marR="0" lvl="7" indent="-38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8pPr>
            <a:lvl9pPr marL="5676900" marR="0" lvl="8" indent="-508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9pPr>
          </a:lstStyle>
          <a:p>
            <a:endParaRPr/>
          </a:p>
        </p:txBody>
      </p:sp>
      <p:sp>
        <p:nvSpPr>
          <p:cNvPr id="166" name="Shape 166"/>
          <p:cNvSpPr txBox="1">
            <a:spLocks noGrp="1"/>
          </p:cNvSpPr>
          <p:nvPr>
            <p:ph type="ftr" idx="11"/>
          </p:nvPr>
        </p:nvSpPr>
        <p:spPr>
          <a:xfrm>
            <a:off x="5845578" y="12646845"/>
            <a:ext cx="5164800" cy="7296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chemeClr val="dk1"/>
              </a:buClr>
              <a:buFont typeface="Arial"/>
              <a:buNone/>
              <a:defRPr sz="1100" b="0" i="0" u="none" strike="noStrike" cap="none">
                <a:solidFill>
                  <a:schemeClr val="dk1"/>
                </a:solidFill>
                <a:latin typeface="Arial"/>
                <a:ea typeface="Arial"/>
                <a:cs typeface="Arial"/>
                <a:sym typeface="Arial"/>
              </a:defRPr>
            </a:lvl1pPr>
            <a:lvl2pPr marL="1219200" marR="0" lvl="1" indent="-546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2pPr>
            <a:lvl3pPr marL="2438400" marR="0" lvl="2" indent="-1054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3pPr>
            <a:lvl4pPr marL="3657600" marR="0" lvl="3" indent="-1562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4pPr>
            <a:lvl5pPr marL="4876800" marR="0" lvl="4" indent="-2070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5pPr>
            <a:lvl6pPr marL="3543300" marR="0" lvl="5" indent="-254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6pPr>
            <a:lvl7pPr marL="4241800" marR="0" lvl="6" indent="-38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7pPr>
            <a:lvl8pPr marL="4953000" marR="0" lvl="7" indent="-381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8pPr>
            <a:lvl9pPr marL="5676900" marR="0" lvl="8" indent="-50800" algn="l" rtl="0">
              <a:lnSpc>
                <a:spcPct val="100000"/>
              </a:lnSpc>
              <a:spcBef>
                <a:spcPts val="0"/>
              </a:spcBef>
              <a:spcAft>
                <a:spcPts val="0"/>
              </a:spcAft>
              <a:buClr>
                <a:srgbClr val="000000"/>
              </a:buClr>
              <a:buFont typeface="Trebuchet MS"/>
              <a:buNone/>
              <a:defRPr sz="3500" b="0" i="0" u="none" strike="noStrike" cap="none">
                <a:solidFill>
                  <a:srgbClr val="000000"/>
                </a:solidFill>
                <a:latin typeface="Trebuchet MS"/>
                <a:ea typeface="Trebuchet MS"/>
                <a:cs typeface="Trebuchet MS"/>
                <a:sym typeface="Trebuchet MS"/>
              </a:defRPr>
            </a:lvl9pPr>
          </a:lstStyle>
          <a:p>
            <a:endParaRPr/>
          </a:p>
        </p:txBody>
      </p:sp>
      <p:sp>
        <p:nvSpPr>
          <p:cNvPr id="167" name="Shape 167"/>
          <p:cNvSpPr txBox="1">
            <a:spLocks noGrp="1"/>
          </p:cNvSpPr>
          <p:nvPr>
            <p:ph type="sldNum" idx="12"/>
          </p:nvPr>
        </p:nvSpPr>
        <p:spPr>
          <a:xfrm>
            <a:off x="21425645" y="12649760"/>
            <a:ext cx="1528799" cy="729600"/>
          </a:xfrm>
          <a:prstGeom prst="rect">
            <a:avLst/>
          </a:prstGeom>
          <a:noFill/>
          <a:ln>
            <a:noFill/>
          </a:ln>
        </p:spPr>
        <p:txBody>
          <a:bodyPr lIns="0" tIns="0" rIns="0" bIns="0" anchor="t" anchorCtr="0">
            <a:noAutofit/>
          </a:bodyPr>
          <a:lstStyle/>
          <a:p>
            <a:pPr marL="0" marR="0" lvl="0" indent="0" algn="r" rtl="0">
              <a:lnSpc>
                <a:spcPct val="120000"/>
              </a:lnSpc>
              <a:spcBef>
                <a:spcPts val="0"/>
              </a:spcBef>
              <a:spcAft>
                <a:spcPts val="0"/>
              </a:spcAft>
              <a:buClr>
                <a:srgbClr val="09091A"/>
              </a:buClr>
              <a:buSzPct val="25000"/>
              <a:buFont typeface="Arial"/>
              <a:buNone/>
            </a:pPr>
            <a:fld id="{00000000-1234-1234-1234-123412341234}" type="slidenum">
              <a:rPr lang="en-US" sz="1100" b="0" i="0" u="none" strike="noStrike" cap="none">
                <a:solidFill>
                  <a:srgbClr val="09091A"/>
                </a:solidFill>
                <a:latin typeface="Arial"/>
                <a:ea typeface="Arial"/>
                <a:cs typeface="Arial"/>
                <a:sym typeface="Arial"/>
              </a:rPr>
              <a:t>‹#›</a:t>
            </a:fld>
            <a:endParaRPr lang="en-US" sz="1100" b="0" i="0" u="none" strike="noStrike" cap="none">
              <a:solidFill>
                <a:srgbClr val="09091A"/>
              </a:solidFill>
              <a:latin typeface="Arial"/>
              <a:ea typeface="Arial"/>
              <a:cs typeface="Arial"/>
              <a:sym typeface="Arial"/>
            </a:endParaRPr>
          </a:p>
        </p:txBody>
      </p:sp>
      <p:sp>
        <p:nvSpPr>
          <p:cNvPr id="168" name="Shape 168"/>
          <p:cNvSpPr txBox="1">
            <a:spLocks noGrp="1"/>
          </p:cNvSpPr>
          <p:nvPr>
            <p:ph type="body" idx="4"/>
          </p:nvPr>
        </p:nvSpPr>
        <p:spPr>
          <a:xfrm>
            <a:off x="1490113" y="2165116"/>
            <a:ext cx="21442500" cy="521699"/>
          </a:xfrm>
          <a:prstGeom prst="rect">
            <a:avLst/>
          </a:prstGeom>
          <a:noFill/>
          <a:ln>
            <a:noFill/>
          </a:ln>
        </p:spPr>
        <p:txBody>
          <a:bodyPr lIns="91425" tIns="91425" rIns="91425" bIns="91425" anchor="ctr" anchorCtr="0"/>
          <a:lstStyle>
            <a:lvl1pPr marL="0" marR="0" lvl="0" indent="0" algn="l" rtl="0">
              <a:lnSpc>
                <a:spcPct val="120000"/>
              </a:lnSpc>
              <a:spcBef>
                <a:spcPts val="0"/>
              </a:spcBef>
              <a:spcAft>
                <a:spcPts val="0"/>
              </a:spcAft>
              <a:buClr>
                <a:srgbClr val="C0C0C8"/>
              </a:buClr>
              <a:buFont typeface="Arial"/>
              <a:buNone/>
              <a:defRPr sz="3500" b="0" i="0" u="none" strike="noStrike" cap="none">
                <a:solidFill>
                  <a:srgbClr val="C0C0C8"/>
                </a:solidFill>
                <a:latin typeface="Arial"/>
                <a:ea typeface="Arial"/>
                <a:cs typeface="Arial"/>
                <a:sym typeface="Arial"/>
              </a:defRPr>
            </a:lvl1pPr>
            <a:lvl2pPr marL="1219200" marR="0" lvl="1"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6pPr>
            <a:lvl7pPr marL="7315200" marR="0" lvl="6"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7pPr>
            <a:lvl8pPr marL="8534400" marR="0" lvl="7"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8pPr>
            <a:lvl9pPr marL="9753600" marR="0" lvl="8" indent="0" algn="l" rtl="0">
              <a:lnSpc>
                <a:spcPct val="12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9pPr>
          </a:lstStyle>
          <a:p>
            <a:endParaRPr/>
          </a:p>
        </p:txBody>
      </p:sp>
      <p:sp>
        <p:nvSpPr>
          <p:cNvPr id="169" name="Shape 169"/>
          <p:cNvSpPr txBox="1">
            <a:spLocks noGrp="1"/>
          </p:cNvSpPr>
          <p:nvPr>
            <p:ph type="title"/>
          </p:nvPr>
        </p:nvSpPr>
        <p:spPr>
          <a:xfrm>
            <a:off x="1439333" y="1125298"/>
            <a:ext cx="21492899" cy="9231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Arial"/>
              <a:buNone/>
              <a:defRPr sz="7500" b="0" i="0" u="none" strike="noStrike" cap="none">
                <a:solidFill>
                  <a:srgbClr val="000000"/>
                </a:solidFill>
                <a:latin typeface="Arial"/>
                <a:ea typeface="Arial"/>
                <a:cs typeface="Arial"/>
                <a:sym typeface="Arial"/>
              </a:defRPr>
            </a:lvl1pPr>
            <a:lvl2pPr marL="0" marR="0" lvl="1" indent="0" algn="l" rtl="0">
              <a:lnSpc>
                <a:spcPct val="116434"/>
              </a:lnSpc>
              <a:spcBef>
                <a:spcPts val="0"/>
              </a:spcBef>
              <a:spcAft>
                <a:spcPts val="0"/>
              </a:spcAft>
              <a:buClr>
                <a:srgbClr val="000000"/>
              </a:buClr>
              <a:buFont typeface="Arial"/>
              <a:buNone/>
              <a:defRPr sz="5300" b="0" i="0" u="none" strike="noStrike" cap="none">
                <a:solidFill>
                  <a:srgbClr val="000000"/>
                </a:solidFill>
                <a:latin typeface="Arial"/>
                <a:ea typeface="Arial"/>
                <a:cs typeface="Arial"/>
                <a:sym typeface="Arial"/>
              </a:defRPr>
            </a:lvl2pPr>
            <a:lvl3pPr marL="0" marR="0" lvl="2" indent="0" algn="l" rtl="0">
              <a:lnSpc>
                <a:spcPct val="116434"/>
              </a:lnSpc>
              <a:spcBef>
                <a:spcPts val="0"/>
              </a:spcBef>
              <a:spcAft>
                <a:spcPts val="0"/>
              </a:spcAft>
              <a:buClr>
                <a:srgbClr val="000000"/>
              </a:buClr>
              <a:buFont typeface="Arial"/>
              <a:buNone/>
              <a:defRPr sz="5300" b="0" i="0" u="none" strike="noStrike" cap="none">
                <a:solidFill>
                  <a:srgbClr val="000000"/>
                </a:solidFill>
                <a:latin typeface="Arial"/>
                <a:ea typeface="Arial"/>
                <a:cs typeface="Arial"/>
                <a:sym typeface="Arial"/>
              </a:defRPr>
            </a:lvl3pPr>
            <a:lvl4pPr marL="0" marR="0" lvl="3" indent="0" algn="l" rtl="0">
              <a:lnSpc>
                <a:spcPct val="116434"/>
              </a:lnSpc>
              <a:spcBef>
                <a:spcPts val="0"/>
              </a:spcBef>
              <a:spcAft>
                <a:spcPts val="0"/>
              </a:spcAft>
              <a:buClr>
                <a:srgbClr val="000000"/>
              </a:buClr>
              <a:buFont typeface="Arial"/>
              <a:buNone/>
              <a:defRPr sz="5300" b="0" i="0" u="none" strike="noStrike" cap="none">
                <a:solidFill>
                  <a:srgbClr val="000000"/>
                </a:solidFill>
                <a:latin typeface="Arial"/>
                <a:ea typeface="Arial"/>
                <a:cs typeface="Arial"/>
                <a:sym typeface="Arial"/>
              </a:defRPr>
            </a:lvl4pPr>
            <a:lvl5pPr marL="0" marR="0" lvl="4" indent="0" algn="l" rtl="0">
              <a:lnSpc>
                <a:spcPct val="116434"/>
              </a:lnSpc>
              <a:spcBef>
                <a:spcPts val="0"/>
              </a:spcBef>
              <a:spcAft>
                <a:spcPts val="0"/>
              </a:spcAft>
              <a:buClr>
                <a:srgbClr val="000000"/>
              </a:buClr>
              <a:buFont typeface="Arial"/>
              <a:buNone/>
              <a:defRPr sz="5300" b="0" i="0" u="none" strike="noStrike" cap="none">
                <a:solidFill>
                  <a:srgbClr val="000000"/>
                </a:solidFill>
                <a:latin typeface="Arial"/>
                <a:ea typeface="Arial"/>
                <a:cs typeface="Arial"/>
                <a:sym typeface="Arial"/>
              </a:defRPr>
            </a:lvl5pPr>
            <a:lvl6pPr marL="1219200" marR="0" lvl="5" indent="-38100" algn="l" rtl="0">
              <a:lnSpc>
                <a:spcPct val="9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6pPr>
            <a:lvl7pPr marL="2438400" marR="0" lvl="6" indent="-38100" algn="l" rtl="0">
              <a:lnSpc>
                <a:spcPct val="9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7pPr>
            <a:lvl8pPr marL="3657600" marR="0" lvl="7" indent="-38100" algn="l" rtl="0">
              <a:lnSpc>
                <a:spcPct val="9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8pPr>
            <a:lvl9pPr marL="4889500" marR="0" lvl="8" indent="-12700" algn="l" rtl="0">
              <a:lnSpc>
                <a:spcPct val="90000"/>
              </a:lnSpc>
              <a:spcBef>
                <a:spcPts val="0"/>
              </a:spcBef>
              <a:spcAft>
                <a:spcPts val="0"/>
              </a:spcAft>
              <a:buClr>
                <a:srgbClr val="000000"/>
              </a:buClr>
              <a:buFont typeface="Helvetica Neue"/>
              <a:buNone/>
              <a:defRPr sz="3500" b="0"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Default - 2_more copy">
    <p:spTree>
      <p:nvGrpSpPr>
        <p:cNvPr id="1" name="Shape 170"/>
        <p:cNvGrpSpPr/>
        <p:nvPr/>
      </p:nvGrpSpPr>
      <p:grpSpPr>
        <a:xfrm>
          <a:off x="0" y="0"/>
          <a:ext cx="0" cy="0"/>
          <a:chOff x="0" y="0"/>
          <a:chExt cx="0" cy="0"/>
        </a:xfrm>
      </p:grpSpPr>
      <p:pic>
        <p:nvPicPr>
          <p:cNvPr id="171" name="Shape 171"/>
          <p:cNvPicPr preferRelativeResize="0"/>
          <p:nvPr/>
        </p:nvPicPr>
        <p:blipFill rotWithShape="1">
          <a:blip r:embed="rId2">
            <a:alphaModFix/>
          </a:blip>
          <a:srcRect/>
          <a:stretch/>
        </p:blipFill>
        <p:spPr>
          <a:xfrm>
            <a:off x="0" y="0"/>
            <a:ext cx="24371100" cy="13716000"/>
          </a:xfrm>
          <a:prstGeom prst="rect">
            <a:avLst/>
          </a:prstGeom>
          <a:noFill/>
          <a:ln>
            <a:noFill/>
          </a:ln>
        </p:spPr>
      </p:pic>
      <p:sp>
        <p:nvSpPr>
          <p:cNvPr id="172" name="Shape 172"/>
          <p:cNvSpPr/>
          <p:nvPr/>
        </p:nvSpPr>
        <p:spPr>
          <a:xfrm>
            <a:off x="1236133" y="1341120"/>
            <a:ext cx="16865700" cy="951299"/>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5300" b="1" i="0" u="none" strike="noStrike" cap="none">
                <a:solidFill>
                  <a:srgbClr val="000000"/>
                </a:solidFill>
                <a:latin typeface="Helvetica Neue"/>
                <a:ea typeface="Helvetica Neue"/>
                <a:cs typeface="Helvetica Neue"/>
                <a:sym typeface="Helvetica Neue"/>
              </a:rPr>
              <a:t>Headline, Goes Here Helvetica bold 20pt</a:t>
            </a:r>
          </a:p>
        </p:txBody>
      </p:sp>
      <p:sp>
        <p:nvSpPr>
          <p:cNvPr id="173" name="Shape 173"/>
          <p:cNvSpPr/>
          <p:nvPr/>
        </p:nvSpPr>
        <p:spPr>
          <a:xfrm>
            <a:off x="1236133" y="2194565"/>
            <a:ext cx="16865700" cy="737700"/>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7F7F7F"/>
              </a:buClr>
              <a:buSzPct val="25000"/>
              <a:buFont typeface="Helvetica Neue"/>
              <a:buNone/>
            </a:pPr>
            <a:r>
              <a:rPr lang="en-US" sz="3700" b="0" i="0" u="none" strike="noStrike" cap="none">
                <a:solidFill>
                  <a:srgbClr val="7F7F7F"/>
                </a:solidFill>
                <a:latin typeface="Helvetica Neue"/>
                <a:ea typeface="Helvetica Neue"/>
                <a:cs typeface="Helvetica Neue"/>
                <a:sym typeface="Helvetica Neue"/>
              </a:rPr>
              <a:t>Subhead, Helvetica Regular 14 pt</a:t>
            </a:r>
          </a:p>
        </p:txBody>
      </p:sp>
      <p:sp>
        <p:nvSpPr>
          <p:cNvPr id="174" name="Shape 174"/>
          <p:cNvSpPr/>
          <p:nvPr/>
        </p:nvSpPr>
        <p:spPr>
          <a:xfrm>
            <a:off x="1236133" y="4236719"/>
            <a:ext cx="19219200" cy="6126299"/>
          </a:xfrm>
          <a:prstGeom prst="rect">
            <a:avLst/>
          </a:prstGeom>
          <a:noFill/>
          <a:ln>
            <a:noFill/>
          </a:ln>
        </p:spPr>
        <p:txBody>
          <a:bodyPr lIns="121875" tIns="121875" rIns="121875" bIns="121875" anchor="t" anchorCtr="0">
            <a:noAutofit/>
          </a:bodyPr>
          <a:lstStyle/>
          <a:p>
            <a:pPr marL="355600" marR="0" lvl="0" indent="-355600" algn="l" rtl="0">
              <a:lnSpc>
                <a:spcPct val="130000"/>
              </a:lnSpc>
              <a:spcBef>
                <a:spcPts val="0"/>
              </a:spcBef>
              <a:spcAft>
                <a:spcPts val="0"/>
              </a:spcAft>
              <a:buClr>
                <a:srgbClr val="00BEDC"/>
              </a:buClr>
              <a:buSzPct val="100000"/>
              <a:buFont typeface="Merriweather Sans"/>
              <a:buChar char="•"/>
            </a:pPr>
            <a:r>
              <a:rPr lang="en-US" sz="3700" b="0" i="0" u="none" strike="noStrike" cap="none">
                <a:solidFill>
                  <a:srgbClr val="000000"/>
                </a:solidFill>
                <a:latin typeface="Helvetica Neue"/>
                <a:ea typeface="Helvetica Neue"/>
                <a:cs typeface="Helvetica Neue"/>
                <a:sym typeface="Helvetica Neue"/>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a:t>
            </a:r>
          </a:p>
          <a:p>
            <a:pPr marL="762000" marR="0" lvl="0" indent="-762000" algn="l" rtl="0">
              <a:lnSpc>
                <a:spcPct val="130000"/>
              </a:lnSpc>
              <a:spcBef>
                <a:spcPts val="0"/>
              </a:spcBef>
              <a:spcAft>
                <a:spcPts val="0"/>
              </a:spcAft>
              <a:buClr>
                <a:srgbClr val="00BEDC"/>
              </a:buClr>
              <a:buFont typeface="Merriweather Sans"/>
              <a:buNone/>
            </a:pPr>
            <a:endParaRPr sz="3700" b="0" i="0" u="none" strike="noStrike" cap="none">
              <a:solidFill>
                <a:srgbClr val="000000"/>
              </a:solidFill>
              <a:latin typeface="Calibri"/>
              <a:ea typeface="Calibri"/>
              <a:cs typeface="Calibri"/>
              <a:sym typeface="Calibri"/>
            </a:endParaRPr>
          </a:p>
          <a:p>
            <a:pPr marL="355600" marR="0" lvl="0" indent="-355600" algn="l" rtl="0">
              <a:lnSpc>
                <a:spcPct val="130000"/>
              </a:lnSpc>
              <a:spcBef>
                <a:spcPts val="0"/>
              </a:spcBef>
              <a:spcAft>
                <a:spcPts val="0"/>
              </a:spcAft>
              <a:buClr>
                <a:srgbClr val="00BEDC"/>
              </a:buClr>
              <a:buSzPct val="100000"/>
              <a:buFont typeface="Merriweather Sans"/>
              <a:buChar char="•"/>
            </a:pPr>
            <a:r>
              <a:rPr lang="en-US" sz="3700" b="0" i="0" u="none" strike="noStrike" cap="none">
                <a:solidFill>
                  <a:srgbClr val="000000"/>
                </a:solidFill>
                <a:latin typeface="Helvetica Neue"/>
                <a:ea typeface="Helvetica Neue"/>
                <a:cs typeface="Helvetica Neue"/>
                <a:sym typeface="Helvetica Neue"/>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Default - Colors">
    <p:spTree>
      <p:nvGrpSpPr>
        <p:cNvPr id="1" name="Shape 175"/>
        <p:cNvGrpSpPr/>
        <p:nvPr/>
      </p:nvGrpSpPr>
      <p:grpSpPr>
        <a:xfrm>
          <a:off x="0" y="0"/>
          <a:ext cx="0" cy="0"/>
          <a:chOff x="0" y="0"/>
          <a:chExt cx="0" cy="0"/>
        </a:xfrm>
      </p:grpSpPr>
      <p:pic>
        <p:nvPicPr>
          <p:cNvPr id="176" name="Shape 176"/>
          <p:cNvPicPr preferRelativeResize="0"/>
          <p:nvPr/>
        </p:nvPicPr>
        <p:blipFill rotWithShape="1">
          <a:blip r:embed="rId2">
            <a:alphaModFix/>
          </a:blip>
          <a:srcRect/>
          <a:stretch/>
        </p:blipFill>
        <p:spPr>
          <a:xfrm>
            <a:off x="0" y="0"/>
            <a:ext cx="24371100" cy="13716000"/>
          </a:xfrm>
          <a:prstGeom prst="rect">
            <a:avLst/>
          </a:prstGeom>
          <a:noFill/>
          <a:ln>
            <a:noFill/>
          </a:ln>
        </p:spPr>
      </p:pic>
      <p:sp>
        <p:nvSpPr>
          <p:cNvPr id="177" name="Shape 177"/>
          <p:cNvSpPr/>
          <p:nvPr/>
        </p:nvSpPr>
        <p:spPr>
          <a:xfrm>
            <a:off x="1236133" y="1341120"/>
            <a:ext cx="16865700" cy="951299"/>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5300" b="1" i="0" u="none" strike="noStrike" cap="none">
                <a:solidFill>
                  <a:srgbClr val="000000"/>
                </a:solidFill>
                <a:latin typeface="Helvetica Neue"/>
                <a:ea typeface="Helvetica Neue"/>
                <a:cs typeface="Helvetica Neue"/>
                <a:sym typeface="Helvetica Neue"/>
              </a:rPr>
              <a:t>Colors</a:t>
            </a:r>
          </a:p>
        </p:txBody>
      </p:sp>
      <p:sp>
        <p:nvSpPr>
          <p:cNvPr id="178" name="Shape 178"/>
          <p:cNvSpPr/>
          <p:nvPr/>
        </p:nvSpPr>
        <p:spPr>
          <a:xfrm>
            <a:off x="1236133" y="3779525"/>
            <a:ext cx="16865700" cy="737700"/>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7F7F7F"/>
              </a:buClr>
              <a:buSzPct val="25000"/>
              <a:buFont typeface="Helvetica Neue"/>
              <a:buNone/>
            </a:pPr>
            <a:r>
              <a:rPr lang="en-US" sz="3700" b="0" i="0" u="none" strike="noStrike" cap="none">
                <a:solidFill>
                  <a:srgbClr val="7F7F7F"/>
                </a:solidFill>
                <a:latin typeface="Helvetica Neue"/>
                <a:ea typeface="Helvetica Neue"/>
                <a:cs typeface="Helvetica Neue"/>
                <a:sym typeface="Helvetica Neue"/>
              </a:rPr>
              <a:t>Primary</a:t>
            </a:r>
          </a:p>
        </p:txBody>
      </p:sp>
      <p:sp>
        <p:nvSpPr>
          <p:cNvPr id="179" name="Shape 179"/>
          <p:cNvSpPr/>
          <p:nvPr/>
        </p:nvSpPr>
        <p:spPr>
          <a:xfrm>
            <a:off x="1236133" y="7489510"/>
            <a:ext cx="16865700" cy="737700"/>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7F7F7F"/>
              </a:buClr>
              <a:buSzPct val="25000"/>
              <a:buFont typeface="Helvetica Neue"/>
              <a:buNone/>
            </a:pPr>
            <a:r>
              <a:rPr lang="en-US" sz="3700" b="0" i="0" u="none" strike="noStrike" cap="none">
                <a:solidFill>
                  <a:srgbClr val="7F7F7F"/>
                </a:solidFill>
                <a:latin typeface="Helvetica Neue"/>
                <a:ea typeface="Helvetica Neue"/>
                <a:cs typeface="Helvetica Neue"/>
                <a:sym typeface="Helvetica Neue"/>
              </a:rPr>
              <a:t>Secondary</a:t>
            </a:r>
          </a:p>
        </p:txBody>
      </p:sp>
      <p:sp>
        <p:nvSpPr>
          <p:cNvPr id="180" name="Shape 180"/>
          <p:cNvSpPr/>
          <p:nvPr/>
        </p:nvSpPr>
        <p:spPr>
          <a:xfrm>
            <a:off x="1481682" y="4792978"/>
            <a:ext cx="6968100" cy="1017599"/>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Font typeface="Arial"/>
              <a:buNone/>
            </a:pPr>
            <a:endParaRPr sz="4800" b="0" i="0" u="none" strike="noStrike" cap="none">
              <a:solidFill>
                <a:srgbClr val="000000"/>
              </a:solidFill>
              <a:latin typeface="Arial"/>
              <a:ea typeface="Arial"/>
              <a:cs typeface="Arial"/>
              <a:sym typeface="Arial"/>
            </a:endParaRPr>
          </a:p>
        </p:txBody>
      </p:sp>
      <p:sp>
        <p:nvSpPr>
          <p:cNvPr id="181" name="Shape 181"/>
          <p:cNvSpPr/>
          <p:nvPr/>
        </p:nvSpPr>
        <p:spPr>
          <a:xfrm>
            <a:off x="1481676" y="8609645"/>
            <a:ext cx="5342398" cy="1017599"/>
          </a:xfrm>
          <a:prstGeom prst="rect">
            <a:avLst/>
          </a:prstGeom>
          <a:solidFill>
            <a:srgbClr val="00BEDC"/>
          </a:solidFill>
          <a:ln w="9525"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l" rtl="0">
              <a:lnSpc>
                <a:spcPct val="100000"/>
              </a:lnSpc>
              <a:spcBef>
                <a:spcPts val="0"/>
              </a:spcBef>
              <a:spcAft>
                <a:spcPts val="0"/>
              </a:spcAft>
              <a:buClr>
                <a:srgbClr val="000000"/>
              </a:buClr>
              <a:buFont typeface="Arial"/>
              <a:buNone/>
            </a:pPr>
            <a:endParaRPr sz="4800" b="0" i="0" u="none" strike="noStrike" cap="none">
              <a:solidFill>
                <a:srgbClr val="000000"/>
              </a:solidFill>
              <a:latin typeface="Arial"/>
              <a:ea typeface="Arial"/>
              <a:cs typeface="Arial"/>
              <a:sym typeface="Arial"/>
            </a:endParaRPr>
          </a:p>
        </p:txBody>
      </p:sp>
      <p:sp>
        <p:nvSpPr>
          <p:cNvPr id="182" name="Shape 182"/>
          <p:cNvSpPr/>
          <p:nvPr/>
        </p:nvSpPr>
        <p:spPr>
          <a:xfrm>
            <a:off x="8712213" y="4792978"/>
            <a:ext cx="6968100" cy="1017599"/>
          </a:xfrm>
          <a:prstGeom prst="rect">
            <a:avLst/>
          </a:prstGeom>
          <a:solidFill>
            <a:srgbClr val="C0C0C8"/>
          </a:solid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Font typeface="Arial"/>
              <a:buNone/>
            </a:pPr>
            <a:endParaRPr sz="4800" b="0" i="0" u="none" strike="noStrike" cap="none">
              <a:solidFill>
                <a:srgbClr val="000000"/>
              </a:solidFill>
              <a:latin typeface="Arial"/>
              <a:ea typeface="Arial"/>
              <a:cs typeface="Arial"/>
              <a:sym typeface="Arial"/>
            </a:endParaRPr>
          </a:p>
        </p:txBody>
      </p:sp>
      <p:sp>
        <p:nvSpPr>
          <p:cNvPr id="183" name="Shape 183"/>
          <p:cNvSpPr/>
          <p:nvPr/>
        </p:nvSpPr>
        <p:spPr>
          <a:xfrm>
            <a:off x="15942745" y="4792978"/>
            <a:ext cx="6968100" cy="1017599"/>
          </a:xfrm>
          <a:prstGeom prst="rect">
            <a:avLst/>
          </a:prstGeom>
          <a:solidFill>
            <a:srgbClr val="FFFFFF"/>
          </a:solidFill>
          <a:ln w="9525" cap="flat" cmpd="sng">
            <a:solidFill>
              <a:srgbClr val="BFBFBF"/>
            </a:solidFill>
            <a:prstDash val="solid"/>
            <a:round/>
            <a:headEnd type="none" w="med" len="med"/>
            <a:tailEnd type="none" w="med" len="med"/>
          </a:ln>
        </p:spPr>
        <p:txBody>
          <a:bodyPr lIns="0" tIns="0" rIns="0" bIns="0" anchor="ctr" anchorCtr="0">
            <a:noAutofit/>
          </a:bodyPr>
          <a:lstStyle/>
          <a:p>
            <a:pPr marL="0" marR="0" lvl="0" indent="0" algn="l" rtl="0">
              <a:lnSpc>
                <a:spcPct val="100000"/>
              </a:lnSpc>
              <a:spcBef>
                <a:spcPts val="0"/>
              </a:spcBef>
              <a:spcAft>
                <a:spcPts val="0"/>
              </a:spcAft>
              <a:buClr>
                <a:srgbClr val="000000"/>
              </a:buClr>
              <a:buFont typeface="Arial"/>
              <a:buNone/>
            </a:pPr>
            <a:endParaRPr sz="4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Default - 2_Colors">
    <p:spTree>
      <p:nvGrpSpPr>
        <p:cNvPr id="1" name="Shape 184"/>
        <p:cNvGrpSpPr/>
        <p:nvPr/>
      </p:nvGrpSpPr>
      <p:grpSpPr>
        <a:xfrm>
          <a:off x="0" y="0"/>
          <a:ext cx="0" cy="0"/>
          <a:chOff x="0" y="0"/>
          <a:chExt cx="0" cy="0"/>
        </a:xfrm>
      </p:grpSpPr>
      <p:pic>
        <p:nvPicPr>
          <p:cNvPr id="185" name="Shape 185"/>
          <p:cNvPicPr preferRelativeResize="0"/>
          <p:nvPr/>
        </p:nvPicPr>
        <p:blipFill rotWithShape="1">
          <a:blip r:embed="rId2">
            <a:alphaModFix/>
          </a:blip>
          <a:srcRect/>
          <a:stretch/>
        </p:blipFill>
        <p:spPr>
          <a:xfrm>
            <a:off x="0" y="0"/>
            <a:ext cx="24371100" cy="13716000"/>
          </a:xfrm>
          <a:prstGeom prst="rect">
            <a:avLst/>
          </a:prstGeom>
          <a:noFill/>
          <a:ln>
            <a:noFill/>
          </a:ln>
        </p:spPr>
      </p:pic>
      <p:sp>
        <p:nvSpPr>
          <p:cNvPr id="186" name="Shape 186"/>
          <p:cNvSpPr/>
          <p:nvPr/>
        </p:nvSpPr>
        <p:spPr>
          <a:xfrm>
            <a:off x="12903200" y="3537473"/>
            <a:ext cx="9804900" cy="5452798"/>
          </a:xfrm>
          <a:prstGeom prst="rect">
            <a:avLst/>
          </a:prstGeom>
          <a:noFill/>
          <a:ln>
            <a:noFill/>
          </a:ln>
        </p:spPr>
        <p:txBody>
          <a:bodyPr lIns="121875" tIns="121875" rIns="121875" bIns="121875" anchor="t" anchorCtr="0">
            <a:noAutofit/>
          </a:bodyPr>
          <a:lstStyle/>
          <a:p>
            <a:pPr marL="0" marR="0" lvl="0" indent="0" algn="l" rtl="0">
              <a:lnSpc>
                <a:spcPct val="130000"/>
              </a:lnSpc>
              <a:spcBef>
                <a:spcPts val="0"/>
              </a:spcBef>
              <a:spcAft>
                <a:spcPts val="0"/>
              </a:spcAft>
              <a:buClr>
                <a:srgbClr val="000000"/>
              </a:buClr>
              <a:buSzPct val="25000"/>
              <a:buFont typeface="Helvetica Neue"/>
              <a:buNone/>
            </a:pPr>
            <a:r>
              <a:rPr lang="en-US" sz="3700" b="0" i="0" u="none" strike="noStrike" cap="none">
                <a:solidFill>
                  <a:srgbClr val="000000"/>
                </a:solidFill>
                <a:latin typeface="Helvetica Neue"/>
                <a:ea typeface="Helvetica Neue"/>
                <a:cs typeface="Helvetica Neue"/>
                <a:sym typeface="Helvetica Neue"/>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a:t>
            </a:r>
          </a:p>
        </p:txBody>
      </p:sp>
      <p:sp>
        <p:nvSpPr>
          <p:cNvPr id="187" name="Shape 187"/>
          <p:cNvSpPr/>
          <p:nvPr/>
        </p:nvSpPr>
        <p:spPr>
          <a:xfrm>
            <a:off x="12903200" y="2382914"/>
            <a:ext cx="5063100" cy="951299"/>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5300" b="1" i="0" u="none" strike="noStrike" cap="none">
                <a:solidFill>
                  <a:srgbClr val="000000"/>
                </a:solidFill>
                <a:latin typeface="Helvetica Neue"/>
                <a:ea typeface="Helvetica Neue"/>
                <a:cs typeface="Helvetica Neue"/>
                <a:sym typeface="Helvetica Neue"/>
              </a:rPr>
              <a:t>Headline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arge Quot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1833275" y="3634425"/>
            <a:ext cx="17982600" cy="4530900"/>
          </a:xfrm>
          <a:prstGeom prst="rect">
            <a:avLst/>
          </a:prstGeom>
          <a:noFill/>
          <a:ln>
            <a:noFill/>
          </a:ln>
        </p:spPr>
        <p:txBody>
          <a:bodyPr lIns="91425" tIns="91425" rIns="91425" bIns="91425" anchor="t" anchorCtr="0"/>
          <a:lstStyle>
            <a:lvl1pPr marL="406400" marR="0" lvl="0" indent="-406400" algn="l" rtl="0">
              <a:lnSpc>
                <a:spcPct val="110000"/>
              </a:lnSpc>
              <a:spcBef>
                <a:spcPts val="0"/>
              </a:spcBef>
              <a:spcAft>
                <a:spcPts val="0"/>
              </a:spcAft>
              <a:buClr>
                <a:srgbClr val="000000"/>
              </a:buClr>
              <a:buFont typeface="Helvetica Neue"/>
              <a:buNone/>
              <a:defRPr sz="100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a:spcBef>
                <a:spcPts val="0"/>
              </a:spcBef>
              <a:buFont typeface="Arial"/>
              <a:buNone/>
              <a:defRPr sz="1800"/>
            </a:lvl9pPr>
          </a:lstStyle>
          <a:p>
            <a:endParaRPr/>
          </a:p>
        </p:txBody>
      </p:sp>
      <p:sp>
        <p:nvSpPr>
          <p:cNvPr id="18" name="Shape 18"/>
          <p:cNvSpPr txBox="1">
            <a:spLocks noGrp="1"/>
          </p:cNvSpPr>
          <p:nvPr>
            <p:ph type="subTitle" idx="1"/>
          </p:nvPr>
        </p:nvSpPr>
        <p:spPr>
          <a:xfrm>
            <a:off x="2366000" y="9412800"/>
            <a:ext cx="9451500" cy="8283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Default - 3_Colors">
    <p:spTree>
      <p:nvGrpSpPr>
        <p:cNvPr id="1" name="Shape 188"/>
        <p:cNvGrpSpPr/>
        <p:nvPr/>
      </p:nvGrpSpPr>
      <p:grpSpPr>
        <a:xfrm>
          <a:off x="0" y="0"/>
          <a:ext cx="0" cy="0"/>
          <a:chOff x="0" y="0"/>
          <a:chExt cx="0" cy="0"/>
        </a:xfrm>
      </p:grpSpPr>
      <p:pic>
        <p:nvPicPr>
          <p:cNvPr id="189" name="Shape 189"/>
          <p:cNvPicPr preferRelativeResize="0"/>
          <p:nvPr/>
        </p:nvPicPr>
        <p:blipFill rotWithShape="1">
          <a:blip r:embed="rId2">
            <a:alphaModFix/>
          </a:blip>
          <a:srcRect/>
          <a:stretch/>
        </p:blipFill>
        <p:spPr>
          <a:xfrm>
            <a:off x="0" y="0"/>
            <a:ext cx="24371100" cy="13716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Default - 4_Colors">
    <p:spTree>
      <p:nvGrpSpPr>
        <p:cNvPr id="1" name="Shape 190"/>
        <p:cNvGrpSpPr/>
        <p:nvPr/>
      </p:nvGrpSpPr>
      <p:grpSpPr>
        <a:xfrm>
          <a:off x="0" y="0"/>
          <a:ext cx="0" cy="0"/>
          <a:chOff x="0" y="0"/>
          <a:chExt cx="0" cy="0"/>
        </a:xfrm>
      </p:grpSpPr>
      <p:pic>
        <p:nvPicPr>
          <p:cNvPr id="191" name="Shape 191"/>
          <p:cNvPicPr preferRelativeResize="0"/>
          <p:nvPr/>
        </p:nvPicPr>
        <p:blipFill rotWithShape="1">
          <a:blip r:embed="rId2">
            <a:alphaModFix/>
          </a:blip>
          <a:srcRect/>
          <a:stretch/>
        </p:blipFill>
        <p:spPr>
          <a:xfrm>
            <a:off x="0" y="0"/>
            <a:ext cx="24371100" cy="13716000"/>
          </a:xfrm>
          <a:prstGeom prst="rect">
            <a:avLst/>
          </a:prstGeom>
          <a:noFill/>
          <a:ln>
            <a:noFill/>
          </a:ln>
        </p:spPr>
      </p:pic>
      <p:sp>
        <p:nvSpPr>
          <p:cNvPr id="192" name="Shape 192"/>
          <p:cNvSpPr/>
          <p:nvPr/>
        </p:nvSpPr>
        <p:spPr>
          <a:xfrm>
            <a:off x="1236133" y="1341120"/>
            <a:ext cx="16865700" cy="951299"/>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5300" b="1" i="0" u="none" strike="noStrike" cap="none">
                <a:solidFill>
                  <a:srgbClr val="000000"/>
                </a:solidFill>
                <a:latin typeface="Helvetica Neue"/>
                <a:ea typeface="Helvetica Neue"/>
                <a:cs typeface="Helvetica Neue"/>
                <a:sym typeface="Helvetica Neue"/>
              </a:rPr>
              <a:t>Pie Chart</a:t>
            </a:r>
          </a:p>
        </p:txBody>
      </p:sp>
      <p:sp>
        <p:nvSpPr>
          <p:cNvPr id="193" name="Shape 193"/>
          <p:cNvSpPr/>
          <p:nvPr/>
        </p:nvSpPr>
        <p:spPr>
          <a:xfrm>
            <a:off x="1236133" y="2194565"/>
            <a:ext cx="16865700" cy="737700"/>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7F7F7F"/>
              </a:buClr>
              <a:buSzPct val="25000"/>
              <a:buFont typeface="Helvetica Neue"/>
              <a:buNone/>
            </a:pPr>
            <a:r>
              <a:rPr lang="en-US" sz="3700" b="0" i="0" u="none" strike="noStrike" cap="none">
                <a:solidFill>
                  <a:srgbClr val="7F7F7F"/>
                </a:solidFill>
                <a:latin typeface="Helvetica Neue"/>
                <a:ea typeface="Helvetica Neue"/>
                <a:cs typeface="Helvetica Neue"/>
                <a:sym typeface="Helvetica Neue"/>
              </a:rPr>
              <a:t>Lorem Ipsum</a:t>
            </a:r>
          </a:p>
        </p:txBody>
      </p:sp>
      <p:pic>
        <p:nvPicPr>
          <p:cNvPr id="194" name="Shape 194"/>
          <p:cNvPicPr preferRelativeResize="0"/>
          <p:nvPr/>
        </p:nvPicPr>
        <p:blipFill rotWithShape="1">
          <a:blip r:embed="rId3">
            <a:alphaModFix/>
          </a:blip>
          <a:srcRect/>
          <a:stretch/>
        </p:blipFill>
        <p:spPr>
          <a:xfrm>
            <a:off x="9344946" y="3435078"/>
            <a:ext cx="14382299" cy="68793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 Bar Graph">
    <p:spTree>
      <p:nvGrpSpPr>
        <p:cNvPr id="1" name="Shape 195"/>
        <p:cNvGrpSpPr/>
        <p:nvPr/>
      </p:nvGrpSpPr>
      <p:grpSpPr>
        <a:xfrm>
          <a:off x="0" y="0"/>
          <a:ext cx="0" cy="0"/>
          <a:chOff x="0" y="0"/>
          <a:chExt cx="0" cy="0"/>
        </a:xfrm>
      </p:grpSpPr>
      <p:pic>
        <p:nvPicPr>
          <p:cNvPr id="196" name="Shape 196"/>
          <p:cNvPicPr preferRelativeResize="0"/>
          <p:nvPr/>
        </p:nvPicPr>
        <p:blipFill rotWithShape="1">
          <a:blip r:embed="rId2">
            <a:alphaModFix/>
          </a:blip>
          <a:srcRect/>
          <a:stretch/>
        </p:blipFill>
        <p:spPr>
          <a:xfrm>
            <a:off x="0" y="0"/>
            <a:ext cx="24371100" cy="13716000"/>
          </a:xfrm>
          <a:prstGeom prst="rect">
            <a:avLst/>
          </a:prstGeom>
          <a:noFill/>
          <a:ln>
            <a:noFill/>
          </a:ln>
        </p:spPr>
      </p:pic>
      <p:sp>
        <p:nvSpPr>
          <p:cNvPr id="197" name="Shape 197"/>
          <p:cNvSpPr/>
          <p:nvPr/>
        </p:nvSpPr>
        <p:spPr>
          <a:xfrm>
            <a:off x="1236133" y="1341120"/>
            <a:ext cx="16865700" cy="951299"/>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5300" b="1" i="0" u="none" strike="noStrike" cap="none">
                <a:solidFill>
                  <a:srgbClr val="000000"/>
                </a:solidFill>
                <a:latin typeface="Helvetica Neue"/>
                <a:ea typeface="Helvetica Neue"/>
                <a:cs typeface="Helvetica Neue"/>
                <a:sym typeface="Helvetica Neue"/>
              </a:rPr>
              <a:t>Bar Graph</a:t>
            </a:r>
          </a:p>
        </p:txBody>
      </p:sp>
      <p:sp>
        <p:nvSpPr>
          <p:cNvPr id="198" name="Shape 198"/>
          <p:cNvSpPr/>
          <p:nvPr/>
        </p:nvSpPr>
        <p:spPr>
          <a:xfrm>
            <a:off x="1236133" y="2194565"/>
            <a:ext cx="16865700" cy="737700"/>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7F7F7F"/>
              </a:buClr>
              <a:buSzPct val="25000"/>
              <a:buFont typeface="Helvetica Neue"/>
              <a:buNone/>
            </a:pPr>
            <a:r>
              <a:rPr lang="en-US" sz="3700" b="0" i="0" u="none" strike="noStrike" cap="none">
                <a:solidFill>
                  <a:srgbClr val="7F7F7F"/>
                </a:solidFill>
                <a:latin typeface="Helvetica Neue"/>
                <a:ea typeface="Helvetica Neue"/>
                <a:cs typeface="Helvetica Neue"/>
                <a:sym typeface="Helvetica Neue"/>
              </a:rPr>
              <a:t>Lorem Ipsum</a:t>
            </a:r>
          </a:p>
        </p:txBody>
      </p:sp>
      <p:pic>
        <p:nvPicPr>
          <p:cNvPr id="199" name="Shape 199"/>
          <p:cNvPicPr preferRelativeResize="0"/>
          <p:nvPr/>
        </p:nvPicPr>
        <p:blipFill rotWithShape="1">
          <a:blip r:embed="rId3">
            <a:alphaModFix/>
          </a:blip>
          <a:srcRect/>
          <a:stretch/>
        </p:blipFill>
        <p:spPr>
          <a:xfrm>
            <a:off x="814900" y="3054088"/>
            <a:ext cx="25639200" cy="78441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Default - 1_Bar Graph">
    <p:spTree>
      <p:nvGrpSpPr>
        <p:cNvPr id="1" name="Shape 200"/>
        <p:cNvGrpSpPr/>
        <p:nvPr/>
      </p:nvGrpSpPr>
      <p:grpSpPr>
        <a:xfrm>
          <a:off x="0" y="0"/>
          <a:ext cx="0" cy="0"/>
          <a:chOff x="0" y="0"/>
          <a:chExt cx="0" cy="0"/>
        </a:xfrm>
      </p:grpSpPr>
      <p:pic>
        <p:nvPicPr>
          <p:cNvPr id="201" name="Shape 201"/>
          <p:cNvPicPr preferRelativeResize="0"/>
          <p:nvPr/>
        </p:nvPicPr>
        <p:blipFill rotWithShape="1">
          <a:blip r:embed="rId2">
            <a:alphaModFix/>
          </a:blip>
          <a:srcRect/>
          <a:stretch/>
        </p:blipFill>
        <p:spPr>
          <a:xfrm>
            <a:off x="0" y="0"/>
            <a:ext cx="24371100" cy="13716000"/>
          </a:xfrm>
          <a:prstGeom prst="rect">
            <a:avLst/>
          </a:prstGeom>
          <a:noFill/>
          <a:ln>
            <a:noFill/>
          </a:ln>
        </p:spPr>
      </p:pic>
      <p:sp>
        <p:nvSpPr>
          <p:cNvPr id="202" name="Shape 202"/>
          <p:cNvSpPr/>
          <p:nvPr/>
        </p:nvSpPr>
        <p:spPr>
          <a:xfrm>
            <a:off x="1236133" y="1341120"/>
            <a:ext cx="16865700" cy="951299"/>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5300" b="1" i="0" u="none" strike="noStrike" cap="none">
                <a:solidFill>
                  <a:srgbClr val="000000"/>
                </a:solidFill>
                <a:latin typeface="Helvetica Neue"/>
                <a:ea typeface="Helvetica Neue"/>
                <a:cs typeface="Helvetica Neue"/>
                <a:sym typeface="Helvetica Neue"/>
              </a:rPr>
              <a:t>Bar Graph</a:t>
            </a:r>
          </a:p>
        </p:txBody>
      </p:sp>
      <p:sp>
        <p:nvSpPr>
          <p:cNvPr id="203" name="Shape 203"/>
          <p:cNvSpPr/>
          <p:nvPr/>
        </p:nvSpPr>
        <p:spPr>
          <a:xfrm>
            <a:off x="1236133" y="2194565"/>
            <a:ext cx="16865700" cy="737700"/>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7F7F7F"/>
              </a:buClr>
              <a:buSzPct val="25000"/>
              <a:buFont typeface="Helvetica Neue"/>
              <a:buNone/>
            </a:pPr>
            <a:r>
              <a:rPr lang="en-US" sz="3700" b="0" i="0" u="none" strike="noStrike" cap="none">
                <a:solidFill>
                  <a:srgbClr val="7F7F7F"/>
                </a:solidFill>
                <a:latin typeface="Helvetica Neue"/>
                <a:ea typeface="Helvetica Neue"/>
                <a:cs typeface="Helvetica Neue"/>
                <a:sym typeface="Helvetica Neue"/>
              </a:rPr>
              <a:t>Lorem Ipsum</a:t>
            </a:r>
          </a:p>
        </p:txBody>
      </p:sp>
      <p:pic>
        <p:nvPicPr>
          <p:cNvPr id="204" name="Shape 204"/>
          <p:cNvPicPr preferRelativeResize="0"/>
          <p:nvPr/>
        </p:nvPicPr>
        <p:blipFill rotWithShape="1">
          <a:blip r:embed="rId3">
            <a:alphaModFix/>
          </a:blip>
          <a:srcRect/>
          <a:stretch/>
        </p:blipFill>
        <p:spPr>
          <a:xfrm>
            <a:off x="905716" y="3407664"/>
            <a:ext cx="25538400" cy="72758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Default - 1_cover">
    <p:spTree>
      <p:nvGrpSpPr>
        <p:cNvPr id="1" name="Shape 205"/>
        <p:cNvGrpSpPr/>
        <p:nvPr/>
      </p:nvGrpSpPr>
      <p:grpSpPr>
        <a:xfrm>
          <a:off x="0" y="0"/>
          <a:ext cx="0" cy="0"/>
          <a:chOff x="0" y="0"/>
          <a:chExt cx="0" cy="0"/>
        </a:xfrm>
      </p:grpSpPr>
      <p:pic>
        <p:nvPicPr>
          <p:cNvPr id="206" name="Shape 206"/>
          <p:cNvPicPr preferRelativeResize="0"/>
          <p:nvPr/>
        </p:nvPicPr>
        <p:blipFill rotWithShape="1">
          <a:blip r:embed="rId2">
            <a:alphaModFix/>
          </a:blip>
          <a:srcRect/>
          <a:stretch/>
        </p:blipFill>
        <p:spPr>
          <a:xfrm>
            <a:off x="0" y="0"/>
            <a:ext cx="24371100" cy="13716000"/>
          </a:xfrm>
          <a:prstGeom prst="rect">
            <a:avLst/>
          </a:prstGeom>
          <a:noFill/>
          <a:ln>
            <a:noFill/>
          </a:ln>
        </p:spPr>
      </p:pic>
      <p:sp>
        <p:nvSpPr>
          <p:cNvPr id="207" name="Shape 207"/>
          <p:cNvSpPr/>
          <p:nvPr/>
        </p:nvSpPr>
        <p:spPr>
          <a:xfrm>
            <a:off x="660400" y="10165079"/>
            <a:ext cx="16865700" cy="951299"/>
          </a:xfrm>
          <a:prstGeom prst="rect">
            <a:avLst/>
          </a:prstGeom>
          <a:noFill/>
          <a:ln>
            <a:noFill/>
          </a:ln>
        </p:spPr>
        <p:txBody>
          <a:bodyPr lIns="121875" tIns="121875" rIns="121875" bIns="121875" anchor="t" anchorCtr="0">
            <a:noAutofit/>
          </a:bodyPr>
          <a:lstStyle/>
          <a:p>
            <a:pPr marL="0" marR="0" lvl="0" indent="0" algn="l" rtl="0">
              <a:lnSpc>
                <a:spcPct val="100000"/>
              </a:lnSpc>
              <a:spcBef>
                <a:spcPts val="0"/>
              </a:spcBef>
              <a:spcAft>
                <a:spcPts val="0"/>
              </a:spcAft>
              <a:buClr>
                <a:srgbClr val="FFFFFF"/>
              </a:buClr>
              <a:buSzPct val="25000"/>
              <a:buFont typeface="Helvetica Neue"/>
              <a:buNone/>
            </a:pPr>
            <a:r>
              <a:rPr lang="en-US" sz="5300" b="1" i="0" u="none" strike="noStrike" cap="none">
                <a:solidFill>
                  <a:srgbClr val="FFFFFF"/>
                </a:solidFill>
                <a:latin typeface="Helvetica Neue"/>
                <a:ea typeface="Helvetica Neue"/>
                <a:cs typeface="Helvetica Neue"/>
                <a:sym typeface="Helvetica Neue"/>
              </a:rPr>
              <a:t>Thank you.</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ody 1">
    <p:spTree>
      <p:nvGrpSpPr>
        <p:cNvPr id="1" name="Shape 209"/>
        <p:cNvGrpSpPr/>
        <p:nvPr/>
      </p:nvGrpSpPr>
      <p:grpSpPr>
        <a:xfrm>
          <a:off x="0" y="0"/>
          <a:ext cx="0" cy="0"/>
          <a:chOff x="0" y="0"/>
          <a:chExt cx="0" cy="0"/>
        </a:xfrm>
      </p:grpSpPr>
      <p:sp>
        <p:nvSpPr>
          <p:cNvPr id="210" name="Shape 210"/>
          <p:cNvSpPr txBox="1">
            <a:spLocks noGrp="1"/>
          </p:cNvSpPr>
          <p:nvPr>
            <p:ph type="subTitle" idx="1"/>
          </p:nvPr>
        </p:nvSpPr>
        <p:spPr>
          <a:xfrm>
            <a:off x="2356650" y="4345025"/>
            <a:ext cx="9225299"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ubTitle" idx="2"/>
          </p:nvPr>
        </p:nvSpPr>
        <p:spPr>
          <a:xfrm>
            <a:off x="12643375" y="4345025"/>
            <a:ext cx="92871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12" name="Shape 212"/>
          <p:cNvSpPr txBox="1">
            <a:spLocks noGrp="1"/>
          </p:cNvSpPr>
          <p:nvPr>
            <p:ph type="title"/>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13" name="Shape 213"/>
          <p:cNvSpPr txBox="1">
            <a:spLocks noGrp="1"/>
          </p:cNvSpPr>
          <p:nvPr>
            <p:ph type="subTitle" idx="3"/>
          </p:nvPr>
        </p:nvSpPr>
        <p:spPr>
          <a:xfrm>
            <a:off x="2356650" y="2371050"/>
            <a:ext cx="155964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CoverB">
    <p:spTree>
      <p:nvGrpSpPr>
        <p:cNvPr id="1" name="Shape 214"/>
        <p:cNvGrpSpPr/>
        <p:nvPr/>
      </p:nvGrpSpPr>
      <p:grpSpPr>
        <a:xfrm>
          <a:off x="0" y="0"/>
          <a:ext cx="0" cy="0"/>
          <a:chOff x="0" y="0"/>
          <a:chExt cx="0" cy="0"/>
        </a:xfrm>
      </p:grpSpPr>
      <p:sp>
        <p:nvSpPr>
          <p:cNvPr id="215" name="Shape 215"/>
          <p:cNvSpPr txBox="1">
            <a:spLocks noGrp="1"/>
          </p:cNvSpPr>
          <p:nvPr>
            <p:ph type="subTitle" idx="1"/>
          </p:nvPr>
        </p:nvSpPr>
        <p:spPr>
          <a:xfrm>
            <a:off x="1925225" y="5215675"/>
            <a:ext cx="10450200" cy="584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77777"/>
              </a:buClr>
              <a:buFont typeface="Helvetica Neue"/>
              <a:buNone/>
              <a:defRPr sz="3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216" name="Shape 216" descr="SHOT_D1_CAMA_15-09-03_0178_rt.jpg"/>
          <p:cNvPicPr preferRelativeResize="0"/>
          <p:nvPr/>
        </p:nvPicPr>
        <p:blipFill rotWithShape="1">
          <a:blip r:embed="rId2">
            <a:alphaModFix/>
          </a:blip>
          <a:srcRect l="39250" t="19270" r="29141" b="15334"/>
          <a:stretch/>
        </p:blipFill>
        <p:spPr>
          <a:xfrm>
            <a:off x="14404690" y="99"/>
            <a:ext cx="9944099" cy="13715699"/>
          </a:xfrm>
          <a:prstGeom prst="rect">
            <a:avLst/>
          </a:prstGeom>
          <a:noFill/>
          <a:ln>
            <a:noFill/>
          </a:ln>
        </p:spPr>
      </p:pic>
      <p:pic>
        <p:nvPicPr>
          <p:cNvPr id="217" name="Shape 217"/>
          <p:cNvPicPr preferRelativeResize="0"/>
          <p:nvPr/>
        </p:nvPicPr>
        <p:blipFill rotWithShape="1">
          <a:blip r:embed="rId3">
            <a:alphaModFix/>
          </a:blip>
          <a:srcRect/>
          <a:stretch/>
        </p:blipFill>
        <p:spPr>
          <a:xfrm>
            <a:off x="13242962" y="9233117"/>
            <a:ext cx="3153900" cy="3153900"/>
          </a:xfrm>
          <a:prstGeom prst="rect">
            <a:avLst/>
          </a:prstGeom>
          <a:noFill/>
          <a:ln>
            <a:noFill/>
          </a:ln>
        </p:spPr>
      </p:pic>
      <p:pic>
        <p:nvPicPr>
          <p:cNvPr id="218" name="Shape 218" descr="Aqua_Preso-01.png"/>
          <p:cNvPicPr preferRelativeResize="0"/>
          <p:nvPr/>
        </p:nvPicPr>
        <p:blipFill rotWithShape="1">
          <a:blip r:embed="rId4">
            <a:alphaModFix/>
          </a:blip>
          <a:srcRect r="10"/>
          <a:stretch/>
        </p:blipFill>
        <p:spPr>
          <a:xfrm>
            <a:off x="22423437" y="-26689"/>
            <a:ext cx="1960500" cy="13742700"/>
          </a:xfrm>
          <a:prstGeom prst="rect">
            <a:avLst/>
          </a:prstGeom>
          <a:noFill/>
          <a:ln>
            <a:noFill/>
          </a:ln>
        </p:spPr>
      </p:pic>
      <p:sp>
        <p:nvSpPr>
          <p:cNvPr id="219" name="Shape 219"/>
          <p:cNvSpPr txBox="1">
            <a:spLocks noGrp="1"/>
          </p:cNvSpPr>
          <p:nvPr>
            <p:ph type="title"/>
          </p:nvPr>
        </p:nvSpPr>
        <p:spPr>
          <a:xfrm>
            <a:off x="1868150" y="2590675"/>
            <a:ext cx="9944099" cy="2625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Helvetica Neue"/>
              <a:buNone/>
              <a:defRPr sz="76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0" name="Shape 220"/>
          <p:cNvSpPr txBox="1">
            <a:spLocks noGrp="1"/>
          </p:cNvSpPr>
          <p:nvPr>
            <p:ph type="subTitle" idx="2"/>
          </p:nvPr>
        </p:nvSpPr>
        <p:spPr>
          <a:xfrm>
            <a:off x="1893800" y="11790875"/>
            <a:ext cx="5943599" cy="762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221"/>
        <p:cNvGrpSpPr/>
        <p:nvPr/>
      </p:nvGrpSpPr>
      <p:grpSpPr>
        <a:xfrm>
          <a:off x="0" y="0"/>
          <a:ext cx="0" cy="0"/>
          <a:chOff x="0" y="0"/>
          <a:chExt cx="0" cy="0"/>
        </a:xfrm>
      </p:grpSpPr>
      <p:sp>
        <p:nvSpPr>
          <p:cNvPr id="222" name="Shape 222"/>
          <p:cNvSpPr txBox="1">
            <a:spLocks noGrp="1"/>
          </p:cNvSpPr>
          <p:nvPr>
            <p:ph type="subTitle" idx="1"/>
          </p:nvPr>
        </p:nvSpPr>
        <p:spPr>
          <a:xfrm>
            <a:off x="2343300" y="7229475"/>
            <a:ext cx="15957900" cy="635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777777"/>
              </a:buClr>
              <a:buFont typeface="Helvetica Neue"/>
              <a:buNone/>
              <a:defRPr sz="40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Shape 223"/>
          <p:cNvSpPr txBox="1">
            <a:spLocks noGrp="1"/>
          </p:cNvSpPr>
          <p:nvPr>
            <p:ph type="title"/>
          </p:nvPr>
        </p:nvSpPr>
        <p:spPr>
          <a:xfrm>
            <a:off x="2356650" y="5746575"/>
            <a:ext cx="16083599" cy="1559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80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ody / Image">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2332275" y="1165700"/>
            <a:ext cx="136719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pic>
        <p:nvPicPr>
          <p:cNvPr id="226" name="Shape 226"/>
          <p:cNvPicPr preferRelativeResize="0"/>
          <p:nvPr/>
        </p:nvPicPr>
        <p:blipFill rotWithShape="1">
          <a:blip r:embed="rId2">
            <a:alphaModFix/>
          </a:blip>
          <a:srcRect l="10351" r="38856"/>
          <a:stretch/>
        </p:blipFill>
        <p:spPr>
          <a:xfrm>
            <a:off x="13939440" y="3411"/>
            <a:ext cx="10444499" cy="13709099"/>
          </a:xfrm>
          <a:prstGeom prst="rect">
            <a:avLst/>
          </a:prstGeom>
          <a:noFill/>
          <a:ln>
            <a:noFill/>
          </a:ln>
        </p:spPr>
      </p:pic>
      <p:sp>
        <p:nvSpPr>
          <p:cNvPr id="227" name="Shape 227"/>
          <p:cNvSpPr txBox="1">
            <a:spLocks noGrp="1"/>
          </p:cNvSpPr>
          <p:nvPr>
            <p:ph type="subTitle" idx="1"/>
          </p:nvPr>
        </p:nvSpPr>
        <p:spPr>
          <a:xfrm>
            <a:off x="2356650" y="2371050"/>
            <a:ext cx="9506999"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228" name="Shape 228" descr="Aqua_Preso-01.png"/>
          <p:cNvPicPr preferRelativeResize="0"/>
          <p:nvPr/>
        </p:nvPicPr>
        <p:blipFill rotWithShape="1">
          <a:blip r:embed="rId3">
            <a:alphaModFix/>
          </a:blip>
          <a:srcRect r="10"/>
          <a:stretch/>
        </p:blipFill>
        <p:spPr>
          <a:xfrm>
            <a:off x="22423437" y="-26689"/>
            <a:ext cx="1960500" cy="13742700"/>
          </a:xfrm>
          <a:prstGeom prst="rect">
            <a:avLst/>
          </a:prstGeom>
          <a:noFill/>
          <a:ln>
            <a:noFill/>
          </a:ln>
        </p:spPr>
      </p:pic>
      <p:sp>
        <p:nvSpPr>
          <p:cNvPr id="229" name="Shape 229"/>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ody ">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2332275" y="1165700"/>
            <a:ext cx="136719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32" name="Shape 232"/>
          <p:cNvSpPr txBox="1">
            <a:spLocks noGrp="1"/>
          </p:cNvSpPr>
          <p:nvPr>
            <p:ph type="subTitle" idx="1"/>
          </p:nvPr>
        </p:nvSpPr>
        <p:spPr>
          <a:xfrm>
            <a:off x="2356650" y="2371050"/>
            <a:ext cx="9506999"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33" name="Shape 233"/>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dy / Image">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2332275" y="1165700"/>
            <a:ext cx="136719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a:lnSpc>
                <a:spcPct val="100000"/>
              </a:lnSpc>
              <a:spcBef>
                <a:spcPts val="0"/>
              </a:spcBef>
              <a:buFont typeface="Arial"/>
              <a:buNone/>
              <a:defRPr sz="1800"/>
            </a:lvl9pPr>
          </a:lstStyle>
          <a:p>
            <a:endParaRPr/>
          </a:p>
        </p:txBody>
      </p:sp>
      <p:sp>
        <p:nvSpPr>
          <p:cNvPr id="21" name="Shape 21"/>
          <p:cNvSpPr txBox="1">
            <a:spLocks noGrp="1"/>
          </p:cNvSpPr>
          <p:nvPr>
            <p:ph type="subTitle" idx="1"/>
          </p:nvPr>
        </p:nvSpPr>
        <p:spPr>
          <a:xfrm>
            <a:off x="2356650" y="2371050"/>
            <a:ext cx="9506999"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Shape 22"/>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23" name="Shape 23"/>
          <p:cNvPicPr preferRelativeResize="0"/>
          <p:nvPr/>
        </p:nvPicPr>
        <p:blipFill rotWithShape="1">
          <a:blip r:embed="rId2">
            <a:alphaModFix/>
          </a:blip>
          <a:srcRect l="12781" r="38859"/>
          <a:stretch/>
        </p:blipFill>
        <p:spPr>
          <a:xfrm>
            <a:off x="14440000" y="3400"/>
            <a:ext cx="9944099" cy="137090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ody">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36" name="Shape 236"/>
          <p:cNvSpPr txBox="1">
            <a:spLocks noGrp="1"/>
          </p:cNvSpPr>
          <p:nvPr>
            <p:ph type="subTitle" idx="1"/>
          </p:nvPr>
        </p:nvSpPr>
        <p:spPr>
          <a:xfrm>
            <a:off x="2356650" y="2371050"/>
            <a:ext cx="155964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37" name="Shape 237"/>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238" name="Shape 238"/>
          <p:cNvPicPr preferRelativeResize="0"/>
          <p:nvPr/>
        </p:nvPicPr>
        <p:blipFill rotWithShape="1">
          <a:blip r:embed="rId2">
            <a:alphaModFix/>
          </a:blip>
          <a:srcRect r="46754"/>
          <a:stretch/>
        </p:blipFill>
        <p:spPr>
          <a:xfrm>
            <a:off x="13784334" y="3889014"/>
            <a:ext cx="8534699" cy="84429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Large Quote White ">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1833275" y="3634425"/>
            <a:ext cx="17982600" cy="4530900"/>
          </a:xfrm>
          <a:prstGeom prst="rect">
            <a:avLst/>
          </a:prstGeom>
          <a:noFill/>
          <a:ln>
            <a:noFill/>
          </a:ln>
        </p:spPr>
        <p:txBody>
          <a:bodyPr lIns="91425" tIns="91425" rIns="91425" bIns="91425" anchor="t" anchorCtr="0"/>
          <a:lstStyle>
            <a:lvl1pPr marL="406400" marR="0" lvl="0" indent="-406400" algn="l" rtl="0">
              <a:lnSpc>
                <a:spcPct val="110000"/>
              </a:lnSpc>
              <a:spcBef>
                <a:spcPts val="0"/>
              </a:spcBef>
              <a:spcAft>
                <a:spcPts val="0"/>
              </a:spcAft>
              <a:buClr>
                <a:srgbClr val="000000"/>
              </a:buClr>
              <a:buFont typeface="Helvetica Neue"/>
              <a:buNone/>
              <a:defRPr sz="100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1" name="Shape 241"/>
          <p:cNvSpPr txBox="1">
            <a:spLocks noGrp="1"/>
          </p:cNvSpPr>
          <p:nvPr>
            <p:ph type="subTitle" idx="1"/>
          </p:nvPr>
        </p:nvSpPr>
        <p:spPr>
          <a:xfrm>
            <a:off x="2366000" y="9412800"/>
            <a:ext cx="9451500" cy="8283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Quote A">
    <p:spTree>
      <p:nvGrpSpPr>
        <p:cNvPr id="1" name="Shape 242"/>
        <p:cNvGrpSpPr/>
        <p:nvPr/>
      </p:nvGrpSpPr>
      <p:grpSpPr>
        <a:xfrm>
          <a:off x="0" y="0"/>
          <a:ext cx="0" cy="0"/>
          <a:chOff x="0" y="0"/>
          <a:chExt cx="0" cy="0"/>
        </a:xfrm>
      </p:grpSpPr>
      <p:sp>
        <p:nvSpPr>
          <p:cNvPr id="243" name="Shape 243"/>
          <p:cNvSpPr txBox="1">
            <a:spLocks noGrp="1"/>
          </p:cNvSpPr>
          <p:nvPr>
            <p:ph type="subTitle" idx="1"/>
          </p:nvPr>
        </p:nvSpPr>
        <p:spPr>
          <a:xfrm>
            <a:off x="12343375" y="9823800"/>
            <a:ext cx="9451500" cy="8283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44" name="Shape 244"/>
          <p:cNvSpPr txBox="1">
            <a:spLocks noGrp="1"/>
          </p:cNvSpPr>
          <p:nvPr>
            <p:ph type="title"/>
          </p:nvPr>
        </p:nvSpPr>
        <p:spPr>
          <a:xfrm>
            <a:off x="12079225" y="3426125"/>
            <a:ext cx="9961499" cy="5197199"/>
          </a:xfrm>
          <a:prstGeom prst="rect">
            <a:avLst/>
          </a:prstGeom>
          <a:noFill/>
          <a:ln>
            <a:noFill/>
          </a:ln>
        </p:spPr>
        <p:txBody>
          <a:bodyPr lIns="91425" tIns="91425" rIns="91425" bIns="91425" anchor="t" anchorCtr="0"/>
          <a:lstStyle>
            <a:lvl1pPr marL="241300" marR="0" lvl="0" indent="-241300" algn="l" rtl="0">
              <a:lnSpc>
                <a:spcPct val="125000"/>
              </a:lnSpc>
              <a:spcBef>
                <a:spcPts val="0"/>
              </a:spcBef>
              <a:spcAft>
                <a:spcPts val="0"/>
              </a:spcAft>
              <a:buClr>
                <a:srgbClr val="000000"/>
              </a:buClr>
              <a:buFont typeface="Helvetica Neue"/>
              <a:buNone/>
              <a:defRPr sz="5800" b="0" i="0" u="none" strike="noStrike" cap="none">
                <a:solidFill>
                  <a:srgbClr val="000000"/>
                </a:solidFill>
                <a:latin typeface="Helvetica Neue"/>
                <a:ea typeface="Helvetica Neue"/>
                <a:cs typeface="Helvetica Neue"/>
                <a:sym typeface="Helvetica Neue"/>
              </a:defRPr>
            </a:lvl1pPr>
            <a:lvl2pPr lvl="1" indent="0" rtl="0">
              <a:lnSpc>
                <a:spcPct val="125000"/>
              </a:lnSpc>
              <a:spcBef>
                <a:spcPts val="0"/>
              </a:spcBef>
              <a:buFont typeface="Arial"/>
              <a:buNone/>
              <a:defRPr sz="5800"/>
            </a:lvl2pPr>
            <a:lvl3pPr lvl="2" indent="0" rtl="0">
              <a:lnSpc>
                <a:spcPct val="125000"/>
              </a:lnSpc>
              <a:spcBef>
                <a:spcPts val="0"/>
              </a:spcBef>
              <a:buFont typeface="Arial"/>
              <a:buNone/>
              <a:defRPr sz="5800"/>
            </a:lvl3pPr>
            <a:lvl4pPr lvl="3" indent="0" rtl="0">
              <a:lnSpc>
                <a:spcPct val="125000"/>
              </a:lnSpc>
              <a:spcBef>
                <a:spcPts val="0"/>
              </a:spcBef>
              <a:buFont typeface="Arial"/>
              <a:buNone/>
              <a:defRPr sz="5800"/>
            </a:lvl4pPr>
            <a:lvl5pPr lvl="4" indent="0" rtl="0">
              <a:lnSpc>
                <a:spcPct val="125000"/>
              </a:lnSpc>
              <a:spcBef>
                <a:spcPts val="0"/>
              </a:spcBef>
              <a:buFont typeface="Arial"/>
              <a:buNone/>
              <a:defRPr sz="5800"/>
            </a:lvl5pPr>
            <a:lvl6pPr lvl="5" indent="0" rtl="0">
              <a:lnSpc>
                <a:spcPct val="125000"/>
              </a:lnSpc>
              <a:spcBef>
                <a:spcPts val="0"/>
              </a:spcBef>
              <a:buFont typeface="Arial"/>
              <a:buNone/>
              <a:defRPr sz="5800"/>
            </a:lvl6pPr>
            <a:lvl7pPr lvl="6" indent="0" rtl="0">
              <a:lnSpc>
                <a:spcPct val="125000"/>
              </a:lnSpc>
              <a:spcBef>
                <a:spcPts val="0"/>
              </a:spcBef>
              <a:buFont typeface="Arial"/>
              <a:buNone/>
              <a:defRPr sz="5800"/>
            </a:lvl7pPr>
            <a:lvl8pPr lvl="7" indent="0" rtl="0">
              <a:lnSpc>
                <a:spcPct val="125000"/>
              </a:lnSpc>
              <a:spcBef>
                <a:spcPts val="0"/>
              </a:spcBef>
              <a:buFont typeface="Arial"/>
              <a:buNone/>
              <a:defRPr sz="5800"/>
            </a:lvl8pPr>
            <a:lvl9pPr lvl="8" indent="0" rtl="0">
              <a:lnSpc>
                <a:spcPct val="125000"/>
              </a:lnSpc>
              <a:spcBef>
                <a:spcPts val="0"/>
              </a:spcBef>
              <a:buFont typeface="Arial"/>
              <a:buNone/>
              <a:defRPr sz="5800"/>
            </a:lvl9pPr>
          </a:lstStyle>
          <a:p>
            <a:endParaRPr/>
          </a:p>
        </p:txBody>
      </p:sp>
      <p:pic>
        <p:nvPicPr>
          <p:cNvPr id="245" name="Shape 245"/>
          <p:cNvPicPr preferRelativeResize="0"/>
          <p:nvPr/>
        </p:nvPicPr>
        <p:blipFill rotWithShape="1">
          <a:blip r:embed="rId2">
            <a:alphaModFix/>
          </a:blip>
          <a:srcRect l="11638" r="11638"/>
          <a:stretch/>
        </p:blipFill>
        <p:spPr>
          <a:xfrm>
            <a:off x="0" y="3411"/>
            <a:ext cx="9961499" cy="137090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 Column">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2370025"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248" name="Shape 248"/>
          <p:cNvPicPr preferRelativeResize="0"/>
          <p:nvPr/>
        </p:nvPicPr>
        <p:blipFill rotWithShape="1">
          <a:blip r:embed="rId2">
            <a:alphaModFix/>
          </a:blip>
          <a:srcRect/>
          <a:stretch/>
        </p:blipFill>
        <p:spPr>
          <a:xfrm>
            <a:off x="7593925" y="4516907"/>
            <a:ext cx="3987900" cy="3124199"/>
          </a:xfrm>
          <a:prstGeom prst="rect">
            <a:avLst/>
          </a:prstGeom>
          <a:noFill/>
          <a:ln>
            <a:noFill/>
          </a:ln>
        </p:spPr>
      </p:pic>
      <p:pic>
        <p:nvPicPr>
          <p:cNvPr id="249" name="Shape 249"/>
          <p:cNvPicPr preferRelativeResize="0"/>
          <p:nvPr/>
        </p:nvPicPr>
        <p:blipFill rotWithShape="1">
          <a:blip r:embed="rId2">
            <a:alphaModFix/>
          </a:blip>
          <a:srcRect/>
          <a:stretch/>
        </p:blipFill>
        <p:spPr>
          <a:xfrm>
            <a:off x="2468264" y="4516907"/>
            <a:ext cx="3987900" cy="3124199"/>
          </a:xfrm>
          <a:prstGeom prst="rect">
            <a:avLst/>
          </a:prstGeom>
          <a:noFill/>
          <a:ln>
            <a:noFill/>
          </a:ln>
        </p:spPr>
      </p:pic>
      <p:pic>
        <p:nvPicPr>
          <p:cNvPr id="250" name="Shape 250"/>
          <p:cNvPicPr preferRelativeResize="0"/>
          <p:nvPr/>
        </p:nvPicPr>
        <p:blipFill rotWithShape="1">
          <a:blip r:embed="rId2">
            <a:alphaModFix/>
          </a:blip>
          <a:srcRect/>
          <a:stretch/>
        </p:blipFill>
        <p:spPr>
          <a:xfrm>
            <a:off x="12768310" y="4516907"/>
            <a:ext cx="3987899" cy="3124199"/>
          </a:xfrm>
          <a:prstGeom prst="rect">
            <a:avLst/>
          </a:prstGeom>
          <a:noFill/>
          <a:ln>
            <a:noFill/>
          </a:ln>
        </p:spPr>
      </p:pic>
      <p:pic>
        <p:nvPicPr>
          <p:cNvPr id="251" name="Shape 251"/>
          <p:cNvPicPr preferRelativeResize="0"/>
          <p:nvPr/>
        </p:nvPicPr>
        <p:blipFill rotWithShape="1">
          <a:blip r:embed="rId2">
            <a:alphaModFix/>
          </a:blip>
          <a:srcRect/>
          <a:stretch/>
        </p:blipFill>
        <p:spPr>
          <a:xfrm>
            <a:off x="17942684" y="4516907"/>
            <a:ext cx="3987900" cy="3124199"/>
          </a:xfrm>
          <a:prstGeom prst="rect">
            <a:avLst/>
          </a:prstGeom>
          <a:noFill/>
          <a:ln>
            <a:noFill/>
          </a:ln>
        </p:spPr>
      </p:pic>
      <p:sp>
        <p:nvSpPr>
          <p:cNvPr id="252" name="Shape 252"/>
          <p:cNvSpPr txBox="1">
            <a:spLocks noGrp="1"/>
          </p:cNvSpPr>
          <p:nvPr>
            <p:ph type="title" idx="2"/>
          </p:nvPr>
        </p:nvSpPr>
        <p:spPr>
          <a:xfrm>
            <a:off x="7495675"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3" name="Shape 253"/>
          <p:cNvSpPr txBox="1">
            <a:spLocks noGrp="1"/>
          </p:cNvSpPr>
          <p:nvPr>
            <p:ph type="title" idx="3"/>
          </p:nvPr>
        </p:nvSpPr>
        <p:spPr>
          <a:xfrm>
            <a:off x="12670036"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4" name="Shape 254"/>
          <p:cNvSpPr txBox="1">
            <a:spLocks noGrp="1"/>
          </p:cNvSpPr>
          <p:nvPr>
            <p:ph type="title" idx="4"/>
          </p:nvPr>
        </p:nvSpPr>
        <p:spPr>
          <a:xfrm>
            <a:off x="17844412" y="8274825"/>
            <a:ext cx="4184399"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5" name="Shape 255"/>
          <p:cNvSpPr txBox="1">
            <a:spLocks noGrp="1"/>
          </p:cNvSpPr>
          <p:nvPr>
            <p:ph type="subTitle" idx="1"/>
          </p:nvPr>
        </p:nvSpPr>
        <p:spPr>
          <a:xfrm>
            <a:off x="2370025" y="9055950"/>
            <a:ext cx="40859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6" name="Shape 256"/>
          <p:cNvSpPr txBox="1">
            <a:spLocks noGrp="1"/>
          </p:cNvSpPr>
          <p:nvPr>
            <p:ph type="subTitle" idx="5"/>
          </p:nvPr>
        </p:nvSpPr>
        <p:spPr>
          <a:xfrm>
            <a:off x="7468675" y="9055950"/>
            <a:ext cx="40859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7" name="Shape 257"/>
          <p:cNvSpPr txBox="1">
            <a:spLocks noGrp="1"/>
          </p:cNvSpPr>
          <p:nvPr>
            <p:ph type="subTitle" idx="6"/>
          </p:nvPr>
        </p:nvSpPr>
        <p:spPr>
          <a:xfrm>
            <a:off x="12643525" y="9055950"/>
            <a:ext cx="40859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8" name="Shape 258"/>
          <p:cNvSpPr txBox="1">
            <a:spLocks noGrp="1"/>
          </p:cNvSpPr>
          <p:nvPr>
            <p:ph type="subTitle" idx="7"/>
          </p:nvPr>
        </p:nvSpPr>
        <p:spPr>
          <a:xfrm>
            <a:off x="17844425" y="9055950"/>
            <a:ext cx="40859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9" name="Shape 259"/>
          <p:cNvSpPr txBox="1">
            <a:spLocks noGrp="1"/>
          </p:cNvSpPr>
          <p:nvPr>
            <p:ph type="title" idx="8"/>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60" name="Shape 260"/>
          <p:cNvSpPr txBox="1">
            <a:spLocks noGrp="1"/>
          </p:cNvSpPr>
          <p:nvPr>
            <p:ph type="subTitle" idx="9"/>
          </p:nvPr>
        </p:nvSpPr>
        <p:spPr>
          <a:xfrm>
            <a:off x="2356650" y="2371050"/>
            <a:ext cx="155964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4 Column 2">
    <p:spTree>
      <p:nvGrpSpPr>
        <p:cNvPr id="1" name="Shape 261"/>
        <p:cNvGrpSpPr/>
        <p:nvPr/>
      </p:nvGrpSpPr>
      <p:grpSpPr>
        <a:xfrm>
          <a:off x="0" y="0"/>
          <a:ext cx="0" cy="0"/>
          <a:chOff x="0" y="0"/>
          <a:chExt cx="0" cy="0"/>
        </a:xfrm>
      </p:grpSpPr>
      <p:pic>
        <p:nvPicPr>
          <p:cNvPr id="262" name="Shape 262"/>
          <p:cNvPicPr preferRelativeResize="0"/>
          <p:nvPr/>
        </p:nvPicPr>
        <p:blipFill rotWithShape="1">
          <a:blip r:embed="rId2">
            <a:alphaModFix/>
          </a:blip>
          <a:srcRect t="17042" b="17050"/>
          <a:stretch/>
        </p:blipFill>
        <p:spPr>
          <a:xfrm>
            <a:off x="12768300" y="4516750"/>
            <a:ext cx="9086400" cy="3124199"/>
          </a:xfrm>
          <a:prstGeom prst="rect">
            <a:avLst/>
          </a:prstGeom>
          <a:noFill/>
          <a:ln>
            <a:noFill/>
          </a:ln>
        </p:spPr>
      </p:pic>
      <p:sp>
        <p:nvSpPr>
          <p:cNvPr id="263" name="Shape 263"/>
          <p:cNvSpPr txBox="1">
            <a:spLocks noGrp="1"/>
          </p:cNvSpPr>
          <p:nvPr>
            <p:ph type="title"/>
          </p:nvPr>
        </p:nvSpPr>
        <p:spPr>
          <a:xfrm>
            <a:off x="2370025" y="8274825"/>
            <a:ext cx="91845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4" name="Shape 264"/>
          <p:cNvSpPr txBox="1">
            <a:spLocks noGrp="1"/>
          </p:cNvSpPr>
          <p:nvPr>
            <p:ph type="title" idx="2"/>
          </p:nvPr>
        </p:nvSpPr>
        <p:spPr>
          <a:xfrm>
            <a:off x="12670064" y="8274825"/>
            <a:ext cx="9184498"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5" name="Shape 265"/>
          <p:cNvSpPr txBox="1">
            <a:spLocks noGrp="1"/>
          </p:cNvSpPr>
          <p:nvPr>
            <p:ph type="subTitle" idx="1"/>
          </p:nvPr>
        </p:nvSpPr>
        <p:spPr>
          <a:xfrm>
            <a:off x="2370025" y="9055950"/>
            <a:ext cx="91845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66" name="Shape 266"/>
          <p:cNvSpPr txBox="1">
            <a:spLocks noGrp="1"/>
          </p:cNvSpPr>
          <p:nvPr>
            <p:ph type="subTitle" idx="3"/>
          </p:nvPr>
        </p:nvSpPr>
        <p:spPr>
          <a:xfrm>
            <a:off x="12643525" y="9055950"/>
            <a:ext cx="92111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67" name="Shape 267"/>
          <p:cNvSpPr txBox="1">
            <a:spLocks noGrp="1"/>
          </p:cNvSpPr>
          <p:nvPr>
            <p:ph type="title" idx="4"/>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68" name="Shape 268"/>
          <p:cNvSpPr txBox="1">
            <a:spLocks noGrp="1"/>
          </p:cNvSpPr>
          <p:nvPr>
            <p:ph type="subTitle" idx="5"/>
          </p:nvPr>
        </p:nvSpPr>
        <p:spPr>
          <a:xfrm>
            <a:off x="2356650" y="2371050"/>
            <a:ext cx="155964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269" name="Shape 269"/>
          <p:cNvPicPr preferRelativeResize="0"/>
          <p:nvPr/>
        </p:nvPicPr>
        <p:blipFill rotWithShape="1">
          <a:blip r:embed="rId2">
            <a:alphaModFix/>
          </a:blip>
          <a:srcRect t="17042" b="17050"/>
          <a:stretch/>
        </p:blipFill>
        <p:spPr>
          <a:xfrm>
            <a:off x="2468275" y="4516750"/>
            <a:ext cx="9086400" cy="31241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4 Column 1">
    <p:spTree>
      <p:nvGrpSpPr>
        <p:cNvPr id="1" name="Shape 270"/>
        <p:cNvGrpSpPr/>
        <p:nvPr/>
      </p:nvGrpSpPr>
      <p:grpSpPr>
        <a:xfrm>
          <a:off x="0" y="0"/>
          <a:ext cx="0" cy="0"/>
          <a:chOff x="0" y="0"/>
          <a:chExt cx="0" cy="0"/>
        </a:xfrm>
      </p:grpSpPr>
      <p:sp>
        <p:nvSpPr>
          <p:cNvPr id="271" name="Shape 271"/>
          <p:cNvSpPr txBox="1"/>
          <p:nvPr/>
        </p:nvSpPr>
        <p:spPr>
          <a:xfrm>
            <a:off x="7510275" y="975350"/>
            <a:ext cx="4584300" cy="1007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72" name="Shape 272"/>
          <p:cNvPicPr preferRelativeResize="0"/>
          <p:nvPr/>
        </p:nvPicPr>
        <p:blipFill rotWithShape="1">
          <a:blip r:embed="rId2">
            <a:alphaModFix/>
          </a:blip>
          <a:srcRect/>
          <a:stretch/>
        </p:blipFill>
        <p:spPr>
          <a:xfrm>
            <a:off x="2468264" y="4516907"/>
            <a:ext cx="5714999" cy="3124199"/>
          </a:xfrm>
          <a:prstGeom prst="rect">
            <a:avLst/>
          </a:prstGeom>
          <a:noFill/>
          <a:ln>
            <a:noFill/>
          </a:ln>
        </p:spPr>
      </p:pic>
      <p:pic>
        <p:nvPicPr>
          <p:cNvPr id="273" name="Shape 273"/>
          <p:cNvPicPr preferRelativeResize="0"/>
          <p:nvPr/>
        </p:nvPicPr>
        <p:blipFill rotWithShape="1">
          <a:blip r:embed="rId2">
            <a:alphaModFix/>
          </a:blip>
          <a:srcRect/>
          <a:stretch/>
        </p:blipFill>
        <p:spPr>
          <a:xfrm>
            <a:off x="9329207" y="4516907"/>
            <a:ext cx="5714999" cy="3124199"/>
          </a:xfrm>
          <a:prstGeom prst="rect">
            <a:avLst/>
          </a:prstGeom>
          <a:noFill/>
          <a:ln>
            <a:noFill/>
          </a:ln>
        </p:spPr>
      </p:pic>
      <p:pic>
        <p:nvPicPr>
          <p:cNvPr id="274" name="Shape 274"/>
          <p:cNvPicPr preferRelativeResize="0"/>
          <p:nvPr/>
        </p:nvPicPr>
        <p:blipFill rotWithShape="1">
          <a:blip r:embed="rId2">
            <a:alphaModFix/>
          </a:blip>
          <a:srcRect/>
          <a:stretch/>
        </p:blipFill>
        <p:spPr>
          <a:xfrm>
            <a:off x="16190151" y="4516907"/>
            <a:ext cx="5714999" cy="3124199"/>
          </a:xfrm>
          <a:prstGeom prst="rect">
            <a:avLst/>
          </a:prstGeom>
          <a:noFill/>
          <a:ln>
            <a:noFill/>
          </a:ln>
        </p:spPr>
      </p:pic>
      <p:sp>
        <p:nvSpPr>
          <p:cNvPr id="275" name="Shape 275"/>
          <p:cNvSpPr txBox="1">
            <a:spLocks noGrp="1"/>
          </p:cNvSpPr>
          <p:nvPr>
            <p:ph type="subTitle" idx="1"/>
          </p:nvPr>
        </p:nvSpPr>
        <p:spPr>
          <a:xfrm>
            <a:off x="2370025" y="9055950"/>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76" name="Shape 276"/>
          <p:cNvSpPr txBox="1">
            <a:spLocks noGrp="1"/>
          </p:cNvSpPr>
          <p:nvPr>
            <p:ph type="title"/>
          </p:nvPr>
        </p:nvSpPr>
        <p:spPr>
          <a:xfrm>
            <a:off x="2370025"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77" name="Shape 277"/>
          <p:cNvSpPr txBox="1">
            <a:spLocks noGrp="1"/>
          </p:cNvSpPr>
          <p:nvPr>
            <p:ph type="title" idx="2"/>
          </p:nvPr>
        </p:nvSpPr>
        <p:spPr>
          <a:xfrm>
            <a:off x="9207400"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78" name="Shape 278"/>
          <p:cNvSpPr txBox="1">
            <a:spLocks noGrp="1"/>
          </p:cNvSpPr>
          <p:nvPr>
            <p:ph type="subTitle" idx="3"/>
          </p:nvPr>
        </p:nvSpPr>
        <p:spPr>
          <a:xfrm>
            <a:off x="9207400" y="9055950"/>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79" name="Shape 279"/>
          <p:cNvSpPr txBox="1">
            <a:spLocks noGrp="1"/>
          </p:cNvSpPr>
          <p:nvPr>
            <p:ph type="title" idx="4"/>
          </p:nvPr>
        </p:nvSpPr>
        <p:spPr>
          <a:xfrm>
            <a:off x="16064750"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80" name="Shape 280"/>
          <p:cNvSpPr txBox="1">
            <a:spLocks noGrp="1"/>
          </p:cNvSpPr>
          <p:nvPr>
            <p:ph type="subTitle" idx="5"/>
          </p:nvPr>
        </p:nvSpPr>
        <p:spPr>
          <a:xfrm>
            <a:off x="16064750" y="9055950"/>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81" name="Shape 281"/>
          <p:cNvSpPr txBox="1">
            <a:spLocks noGrp="1"/>
          </p:cNvSpPr>
          <p:nvPr>
            <p:ph type="title" idx="6"/>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82" name="Shape 282"/>
          <p:cNvSpPr txBox="1">
            <a:spLocks noGrp="1"/>
          </p:cNvSpPr>
          <p:nvPr>
            <p:ph type="subTitle" idx="7"/>
          </p:nvPr>
        </p:nvSpPr>
        <p:spPr>
          <a:xfrm>
            <a:off x="2356650" y="2371050"/>
            <a:ext cx="155964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283"/>
        <p:cNvGrpSpPr/>
        <p:nvPr/>
      </p:nvGrpSpPr>
      <p:grpSpPr>
        <a:xfrm>
          <a:off x="0" y="0"/>
          <a:ext cx="0" cy="0"/>
          <a:chOff x="0" y="0"/>
          <a:chExt cx="0" cy="0"/>
        </a:xfrm>
      </p:grpSpPr>
      <p:pic>
        <p:nvPicPr>
          <p:cNvPr id="284" name="Shape 284"/>
          <p:cNvPicPr preferRelativeResize="0"/>
          <p:nvPr/>
        </p:nvPicPr>
        <p:blipFill rotWithShape="1">
          <a:blip r:embed="rId2">
            <a:alphaModFix/>
          </a:blip>
          <a:srcRect/>
          <a:stretch/>
        </p:blipFill>
        <p:spPr>
          <a:xfrm>
            <a:off x="8447385" y="4492717"/>
            <a:ext cx="13461899" cy="7023000"/>
          </a:xfrm>
          <a:prstGeom prst="rect">
            <a:avLst/>
          </a:prstGeom>
          <a:noFill/>
          <a:ln>
            <a:noFill/>
          </a:ln>
        </p:spPr>
      </p:pic>
      <p:sp>
        <p:nvSpPr>
          <p:cNvPr id="285" name="Shape 285"/>
          <p:cNvSpPr txBox="1">
            <a:spLocks noGrp="1"/>
          </p:cNvSpPr>
          <p:nvPr>
            <p:ph type="subTitle" idx="1"/>
          </p:nvPr>
        </p:nvSpPr>
        <p:spPr>
          <a:xfrm>
            <a:off x="2370025" y="9055950"/>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86" name="Shape 286"/>
          <p:cNvSpPr txBox="1">
            <a:spLocks noGrp="1"/>
          </p:cNvSpPr>
          <p:nvPr>
            <p:ph type="title"/>
          </p:nvPr>
        </p:nvSpPr>
        <p:spPr>
          <a:xfrm>
            <a:off x="2370025"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87" name="Shape 287"/>
          <p:cNvSpPr txBox="1">
            <a:spLocks noGrp="1"/>
          </p:cNvSpPr>
          <p:nvPr>
            <p:ph type="title" idx="2"/>
          </p:nvPr>
        </p:nvSpPr>
        <p:spPr>
          <a:xfrm>
            <a:off x="2370025" y="4331650"/>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88" name="Shape 288"/>
          <p:cNvSpPr txBox="1">
            <a:spLocks noGrp="1"/>
          </p:cNvSpPr>
          <p:nvPr>
            <p:ph type="subTitle" idx="3"/>
          </p:nvPr>
        </p:nvSpPr>
        <p:spPr>
          <a:xfrm>
            <a:off x="2370025" y="5112775"/>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89" name="Shape 289"/>
          <p:cNvSpPr txBox="1">
            <a:spLocks noGrp="1"/>
          </p:cNvSpPr>
          <p:nvPr>
            <p:ph type="title" idx="4"/>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90" name="Shape 290"/>
          <p:cNvSpPr txBox="1">
            <a:spLocks noGrp="1"/>
          </p:cNvSpPr>
          <p:nvPr>
            <p:ph type="subTitle" idx="5"/>
          </p:nvPr>
        </p:nvSpPr>
        <p:spPr>
          <a:xfrm>
            <a:off x="2356650" y="2371050"/>
            <a:ext cx="155964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al">
    <p:bg>
      <p:bgPr>
        <a:solidFill>
          <a:srgbClr val="F1F1F1"/>
        </a:solidFill>
        <a:effectLst/>
      </p:bgPr>
    </p:bg>
    <p:spTree>
      <p:nvGrpSpPr>
        <p:cNvPr id="1" name="Shape 291"/>
        <p:cNvGrpSpPr/>
        <p:nvPr/>
      </p:nvGrpSpPr>
      <p:grpSpPr>
        <a:xfrm>
          <a:off x="0" y="0"/>
          <a:ext cx="0" cy="0"/>
          <a:chOff x="0" y="0"/>
          <a:chExt cx="0" cy="0"/>
        </a:xfrm>
      </p:grpSpPr>
      <p:sp>
        <p:nvSpPr>
          <p:cNvPr id="292" name="Shape 292"/>
          <p:cNvSpPr/>
          <p:nvPr/>
        </p:nvSpPr>
        <p:spPr>
          <a:xfrm>
            <a:off x="-1" y="4510173"/>
            <a:ext cx="24384000" cy="9205799"/>
          </a:xfrm>
          <a:prstGeom prst="rect">
            <a:avLst/>
          </a:prstGeom>
          <a:solidFill>
            <a:srgbClr val="FFFFFF"/>
          </a:soli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1F1F1"/>
              </a:buClr>
              <a:buFont typeface="Arial"/>
              <a:buNone/>
            </a:pPr>
            <a:endParaRPr sz="2800" b="0" i="0" u="none" strike="noStrike" cap="none">
              <a:solidFill>
                <a:srgbClr val="F1F1F1"/>
              </a:solidFill>
              <a:latin typeface="Arial"/>
              <a:ea typeface="Arial"/>
              <a:cs typeface="Arial"/>
              <a:sym typeface="Arial"/>
            </a:endParaRPr>
          </a:p>
        </p:txBody>
      </p:sp>
      <p:sp>
        <p:nvSpPr>
          <p:cNvPr id="293" name="Shape 293"/>
          <p:cNvSpPr txBox="1">
            <a:spLocks noGrp="1"/>
          </p:cNvSpPr>
          <p:nvPr>
            <p:ph type="subTitle" idx="1"/>
          </p:nvPr>
        </p:nvSpPr>
        <p:spPr>
          <a:xfrm>
            <a:off x="2370025" y="7989150"/>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94" name="Shape 294"/>
          <p:cNvSpPr txBox="1">
            <a:spLocks noGrp="1"/>
          </p:cNvSpPr>
          <p:nvPr>
            <p:ph type="title"/>
          </p:nvPr>
        </p:nvSpPr>
        <p:spPr>
          <a:xfrm>
            <a:off x="2370025" y="7131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95" name="Shape 295"/>
          <p:cNvSpPr txBox="1">
            <a:spLocks noGrp="1"/>
          </p:cNvSpPr>
          <p:nvPr>
            <p:ph type="title" idx="2"/>
          </p:nvPr>
        </p:nvSpPr>
        <p:spPr>
          <a:xfrm>
            <a:off x="9131200" y="7131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96" name="Shape 296"/>
          <p:cNvSpPr txBox="1">
            <a:spLocks noGrp="1"/>
          </p:cNvSpPr>
          <p:nvPr>
            <p:ph type="subTitle" idx="3"/>
          </p:nvPr>
        </p:nvSpPr>
        <p:spPr>
          <a:xfrm>
            <a:off x="9131200" y="7989150"/>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97" name="Shape 297"/>
          <p:cNvSpPr txBox="1">
            <a:spLocks noGrp="1"/>
          </p:cNvSpPr>
          <p:nvPr>
            <p:ph type="title" idx="4"/>
          </p:nvPr>
        </p:nvSpPr>
        <p:spPr>
          <a:xfrm>
            <a:off x="15836150" y="7131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98" name="Shape 298"/>
          <p:cNvSpPr txBox="1">
            <a:spLocks noGrp="1"/>
          </p:cNvSpPr>
          <p:nvPr>
            <p:ph type="subTitle" idx="5"/>
          </p:nvPr>
        </p:nvSpPr>
        <p:spPr>
          <a:xfrm>
            <a:off x="15836150" y="7989150"/>
            <a:ext cx="58134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299" name="Shape 299"/>
          <p:cNvPicPr preferRelativeResize="0"/>
          <p:nvPr/>
        </p:nvPicPr>
        <p:blipFill rotWithShape="1">
          <a:blip r:embed="rId2">
            <a:alphaModFix/>
          </a:blip>
          <a:srcRect/>
          <a:stretch/>
        </p:blipFill>
        <p:spPr>
          <a:xfrm>
            <a:off x="20374706" y="2542840"/>
            <a:ext cx="2749200" cy="2749200"/>
          </a:xfrm>
          <a:prstGeom prst="rect">
            <a:avLst/>
          </a:prstGeom>
          <a:noFill/>
          <a:ln>
            <a:noFill/>
          </a:ln>
        </p:spPr>
      </p:pic>
      <p:sp>
        <p:nvSpPr>
          <p:cNvPr id="300" name="Shape 300"/>
          <p:cNvSpPr txBox="1">
            <a:spLocks noGrp="1"/>
          </p:cNvSpPr>
          <p:nvPr>
            <p:ph type="title" idx="6"/>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301" name="Shape 301"/>
          <p:cNvSpPr txBox="1">
            <a:spLocks noGrp="1"/>
          </p:cNvSpPr>
          <p:nvPr>
            <p:ph type="subTitle" idx="7"/>
          </p:nvPr>
        </p:nvSpPr>
        <p:spPr>
          <a:xfrm>
            <a:off x="2356650" y="2371050"/>
            <a:ext cx="155964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3">
    <p:spTree>
      <p:nvGrpSpPr>
        <p:cNvPr id="1" name="Shape 302"/>
        <p:cNvGrpSpPr/>
        <p:nvPr/>
      </p:nvGrpSpPr>
      <p:grpSpPr>
        <a:xfrm>
          <a:off x="0" y="0"/>
          <a:ext cx="0" cy="0"/>
          <a:chOff x="0" y="0"/>
          <a:chExt cx="0" cy="0"/>
        </a:xfrm>
      </p:grpSpPr>
      <p:pic>
        <p:nvPicPr>
          <p:cNvPr id="303" name="Shape 303"/>
          <p:cNvPicPr preferRelativeResize="0"/>
          <p:nvPr/>
        </p:nvPicPr>
        <p:blipFill rotWithShape="1">
          <a:blip r:embed="rId2">
            <a:alphaModFix/>
          </a:blip>
          <a:srcRect t="7812" b="7813"/>
          <a:stretch/>
        </p:blipFill>
        <p:spPr>
          <a:xfrm>
            <a:off x="0" y="0"/>
            <a:ext cx="24384000" cy="137160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304"/>
        <p:cNvGrpSpPr/>
        <p:nvPr/>
      </p:nvGrpSpPr>
      <p:grpSpPr>
        <a:xfrm>
          <a:off x="0" y="0"/>
          <a:ext cx="0" cy="0"/>
          <a:chOff x="0" y="0"/>
          <a:chExt cx="0" cy="0"/>
        </a:xfrm>
      </p:grpSpPr>
      <p:sp>
        <p:nvSpPr>
          <p:cNvPr id="305" name="Shape 305"/>
          <p:cNvSpPr txBox="1">
            <a:spLocks noGrp="1"/>
          </p:cNvSpPr>
          <p:nvPr>
            <p:ph type="subTitle" idx="1"/>
          </p:nvPr>
        </p:nvSpPr>
        <p:spPr>
          <a:xfrm>
            <a:off x="2409000" y="5981162"/>
            <a:ext cx="9451500" cy="8283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9pPr>
          </a:lstStyle>
          <a:p>
            <a:endParaRPr/>
          </a:p>
        </p:txBody>
      </p:sp>
      <p:pic>
        <p:nvPicPr>
          <p:cNvPr id="306" name="Shape 306" descr="SHOT_D1_CAMA_15-09-03_0178_rt.jpg"/>
          <p:cNvPicPr preferRelativeResize="0"/>
          <p:nvPr/>
        </p:nvPicPr>
        <p:blipFill rotWithShape="1">
          <a:blip r:embed="rId2">
            <a:alphaModFix/>
          </a:blip>
          <a:srcRect l="44040" t="17303" r="29139" b="17303"/>
          <a:stretch/>
        </p:blipFill>
        <p:spPr>
          <a:xfrm>
            <a:off x="15911650" y="100"/>
            <a:ext cx="8437200" cy="13715699"/>
          </a:xfrm>
          <a:prstGeom prst="rect">
            <a:avLst/>
          </a:prstGeom>
          <a:noFill/>
          <a:ln>
            <a:noFill/>
          </a:ln>
        </p:spPr>
      </p:pic>
      <p:sp>
        <p:nvSpPr>
          <p:cNvPr id="307" name="Shape 307"/>
          <p:cNvSpPr txBox="1"/>
          <p:nvPr/>
        </p:nvSpPr>
        <p:spPr>
          <a:xfrm>
            <a:off x="2455564" y="4299028"/>
            <a:ext cx="9957299" cy="12954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8000" b="0" i="0" u="none" strike="noStrike" cap="none">
                <a:solidFill>
                  <a:srgbClr val="000000"/>
                </a:solidFill>
                <a:latin typeface="Helvetica Neue"/>
                <a:ea typeface="Helvetica Neue"/>
                <a:cs typeface="Helvetica Neue"/>
                <a:sym typeface="Helvetica Neue"/>
              </a:rPr>
              <a:t>Thank you</a:t>
            </a:r>
          </a:p>
        </p:txBody>
      </p:sp>
      <p:pic>
        <p:nvPicPr>
          <p:cNvPr id="308" name="Shape 308"/>
          <p:cNvPicPr preferRelativeResize="0"/>
          <p:nvPr/>
        </p:nvPicPr>
        <p:blipFill rotWithShape="1">
          <a:blip r:embed="rId3">
            <a:alphaModFix/>
          </a:blip>
          <a:srcRect/>
          <a:stretch/>
        </p:blipFill>
        <p:spPr>
          <a:xfrm>
            <a:off x="14339340" y="9203320"/>
            <a:ext cx="3153900" cy="3153900"/>
          </a:xfrm>
          <a:prstGeom prst="rect">
            <a:avLst/>
          </a:prstGeom>
          <a:noFill/>
          <a:ln>
            <a:noFill/>
          </a:ln>
        </p:spPr>
      </p:pic>
      <p:pic>
        <p:nvPicPr>
          <p:cNvPr id="309" name="Shape 309" descr="Aqua_Preso-01.png"/>
          <p:cNvPicPr preferRelativeResize="0"/>
          <p:nvPr/>
        </p:nvPicPr>
        <p:blipFill rotWithShape="1">
          <a:blip r:embed="rId4">
            <a:alphaModFix/>
          </a:blip>
          <a:srcRect r="10"/>
          <a:stretch/>
        </p:blipFill>
        <p:spPr>
          <a:xfrm>
            <a:off x="22423437" y="-26689"/>
            <a:ext cx="1960500" cy="13742700"/>
          </a:xfrm>
          <a:prstGeom prst="rect">
            <a:avLst/>
          </a:prstGeom>
          <a:noFill/>
          <a:ln>
            <a:noFill/>
          </a:ln>
        </p:spPr>
      </p:pic>
      <p:sp>
        <p:nvSpPr>
          <p:cNvPr id="310" name="Shape 310"/>
          <p:cNvSpPr/>
          <p:nvPr/>
        </p:nvSpPr>
        <p:spPr>
          <a:xfrm>
            <a:off x="2485198" y="9195234"/>
            <a:ext cx="9335700" cy="2971799"/>
          </a:xfrm>
          <a:prstGeom prst="rect">
            <a:avLst/>
          </a:prstGeom>
          <a:noFill/>
          <a:ln>
            <a:noFill/>
          </a:ln>
        </p:spPr>
        <p:txBody>
          <a:bodyPr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US" sz="1400" b="0" i="0" u="none" strike="noStrike" cap="non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311" name="Shape 311"/>
          <p:cNvSpPr txBox="1">
            <a:spLocks noGrp="1"/>
          </p:cNvSpPr>
          <p:nvPr>
            <p:ph type="subTitle" idx="2"/>
          </p:nvPr>
        </p:nvSpPr>
        <p:spPr>
          <a:xfrm>
            <a:off x="2409000" y="6885686"/>
            <a:ext cx="9451500" cy="16643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4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26" name="Shape 26"/>
          <p:cNvSpPr txBox="1">
            <a:spLocks noGrp="1"/>
          </p:cNvSpPr>
          <p:nvPr>
            <p:ph type="subTitle" idx="1"/>
          </p:nvPr>
        </p:nvSpPr>
        <p:spPr>
          <a:xfrm>
            <a:off x="2356650" y="2371050"/>
            <a:ext cx="15596400"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Shape 27"/>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000"/>
              </a:spcAft>
              <a:buClr>
                <a:srgbClr val="000000"/>
              </a:buClr>
              <a:buFont typeface="Helvetica Neue"/>
              <a:buNone/>
              <a:defRPr sz="30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Layout 4">
    <p:spTree>
      <p:nvGrpSpPr>
        <p:cNvPr id="1" name="Shape 312"/>
        <p:cNvGrpSpPr/>
        <p:nvPr/>
      </p:nvGrpSpPr>
      <p:grpSpPr>
        <a:xfrm>
          <a:off x="0" y="0"/>
          <a:ext cx="0" cy="0"/>
          <a:chOff x="0" y="0"/>
          <a:chExt cx="0" cy="0"/>
        </a:xfrm>
      </p:grpSpPr>
      <p:pic>
        <p:nvPicPr>
          <p:cNvPr id="313" name="Shape 313"/>
          <p:cNvPicPr preferRelativeResize="0"/>
          <p:nvPr/>
        </p:nvPicPr>
        <p:blipFill rotWithShape="1">
          <a:blip r:embed="rId2">
            <a:alphaModFix amt="50000"/>
          </a:blip>
          <a:srcRect l="1838" t="4749" r="2394" b="3566"/>
          <a:stretch/>
        </p:blipFill>
        <p:spPr>
          <a:xfrm>
            <a:off x="0" y="0"/>
            <a:ext cx="24383997" cy="137160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ody">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317" name="Shape 317"/>
          <p:cNvSpPr txBox="1">
            <a:spLocks noGrp="1"/>
          </p:cNvSpPr>
          <p:nvPr>
            <p:ph type="subTitle" idx="1"/>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18" name="Shape 318"/>
          <p:cNvSpPr txBox="1">
            <a:spLocks noGrp="1"/>
          </p:cNvSpPr>
          <p:nvPr>
            <p:ph type="subTitle" idx="2"/>
          </p:nvPr>
        </p:nvSpPr>
        <p:spPr>
          <a:xfrm>
            <a:off x="2356650" y="4345025"/>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Cover">
    <p:spTree>
      <p:nvGrpSpPr>
        <p:cNvPr id="1" name="Shape 319"/>
        <p:cNvGrpSpPr/>
        <p:nvPr/>
      </p:nvGrpSpPr>
      <p:grpSpPr>
        <a:xfrm>
          <a:off x="0" y="0"/>
          <a:ext cx="0" cy="0"/>
          <a:chOff x="0" y="0"/>
          <a:chExt cx="0" cy="0"/>
        </a:xfrm>
      </p:grpSpPr>
      <p:sp>
        <p:nvSpPr>
          <p:cNvPr id="320" name="Shape 320"/>
          <p:cNvSpPr txBox="1">
            <a:spLocks noGrp="1"/>
          </p:cNvSpPr>
          <p:nvPr>
            <p:ph type="subTitle" idx="1"/>
          </p:nvPr>
        </p:nvSpPr>
        <p:spPr>
          <a:xfrm>
            <a:off x="1925225" y="5215675"/>
            <a:ext cx="10450500" cy="584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77777"/>
              </a:buClr>
              <a:buFont typeface="Helvetica Neue"/>
              <a:buNone/>
              <a:defRPr sz="3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321" name="Shape 321" descr="SHOT_D1_CAMA_15-09-03_0178_rt.jpg"/>
          <p:cNvPicPr preferRelativeResize="0"/>
          <p:nvPr/>
        </p:nvPicPr>
        <p:blipFill rotWithShape="1">
          <a:blip r:embed="rId2">
            <a:alphaModFix/>
          </a:blip>
          <a:srcRect l="39250" t="19270" r="29141" b="15334"/>
          <a:stretch/>
        </p:blipFill>
        <p:spPr>
          <a:xfrm>
            <a:off x="14404690" y="99"/>
            <a:ext cx="9944099" cy="13716000"/>
          </a:xfrm>
          <a:prstGeom prst="rect">
            <a:avLst/>
          </a:prstGeom>
          <a:noFill/>
          <a:ln>
            <a:noFill/>
          </a:ln>
        </p:spPr>
      </p:pic>
      <p:pic>
        <p:nvPicPr>
          <p:cNvPr id="322" name="Shape 322"/>
          <p:cNvPicPr preferRelativeResize="0"/>
          <p:nvPr/>
        </p:nvPicPr>
        <p:blipFill rotWithShape="1">
          <a:blip r:embed="rId3">
            <a:alphaModFix/>
          </a:blip>
          <a:srcRect/>
          <a:stretch/>
        </p:blipFill>
        <p:spPr>
          <a:xfrm>
            <a:off x="12854911" y="9233117"/>
            <a:ext cx="3153600" cy="3153600"/>
          </a:xfrm>
          <a:prstGeom prst="rect">
            <a:avLst/>
          </a:prstGeom>
          <a:noFill/>
          <a:ln>
            <a:noFill/>
          </a:ln>
        </p:spPr>
      </p:pic>
      <p:pic>
        <p:nvPicPr>
          <p:cNvPr id="323" name="Shape 323" descr="Aqua_Preso-01.png"/>
          <p:cNvPicPr preferRelativeResize="0"/>
          <p:nvPr/>
        </p:nvPicPr>
        <p:blipFill rotWithShape="1">
          <a:blip r:embed="rId4">
            <a:alphaModFix/>
          </a:blip>
          <a:srcRect r="10"/>
          <a:stretch/>
        </p:blipFill>
        <p:spPr>
          <a:xfrm>
            <a:off x="22423437" y="-26689"/>
            <a:ext cx="1960799" cy="13742400"/>
          </a:xfrm>
          <a:prstGeom prst="rect">
            <a:avLst/>
          </a:prstGeom>
          <a:noFill/>
          <a:ln>
            <a:noFill/>
          </a:ln>
        </p:spPr>
      </p:pic>
      <p:sp>
        <p:nvSpPr>
          <p:cNvPr id="324" name="Shape 324"/>
          <p:cNvSpPr txBox="1">
            <a:spLocks noGrp="1"/>
          </p:cNvSpPr>
          <p:nvPr>
            <p:ph type="title"/>
          </p:nvPr>
        </p:nvSpPr>
        <p:spPr>
          <a:xfrm>
            <a:off x="1868150" y="2590675"/>
            <a:ext cx="9944099" cy="26246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Helvetica Neue"/>
              <a:buNone/>
              <a:defRPr sz="77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25" name="Shape 325"/>
          <p:cNvSpPr txBox="1">
            <a:spLocks noGrp="1"/>
          </p:cNvSpPr>
          <p:nvPr>
            <p:ph type="subTitle" idx="2"/>
          </p:nvPr>
        </p:nvSpPr>
        <p:spPr>
          <a:xfrm>
            <a:off x="1893800" y="11790875"/>
            <a:ext cx="5943299" cy="762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326"/>
        <p:cNvGrpSpPr/>
        <p:nvPr/>
      </p:nvGrpSpPr>
      <p:grpSpPr>
        <a:xfrm>
          <a:off x="0" y="0"/>
          <a:ext cx="0" cy="0"/>
          <a:chOff x="0" y="0"/>
          <a:chExt cx="0" cy="0"/>
        </a:xfrm>
      </p:grpSpPr>
      <p:sp>
        <p:nvSpPr>
          <p:cNvPr id="327" name="Shape 327"/>
          <p:cNvSpPr txBox="1">
            <a:spLocks noGrp="1"/>
          </p:cNvSpPr>
          <p:nvPr>
            <p:ph type="subTitle" idx="1"/>
          </p:nvPr>
        </p:nvSpPr>
        <p:spPr>
          <a:xfrm>
            <a:off x="2343300" y="7229475"/>
            <a:ext cx="15957600" cy="635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777777"/>
              </a:buClr>
              <a:buFont typeface="Helvetica Neue"/>
              <a:buNone/>
              <a:defRPr sz="40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28" name="Shape 328"/>
          <p:cNvSpPr txBox="1">
            <a:spLocks noGrp="1"/>
          </p:cNvSpPr>
          <p:nvPr>
            <p:ph type="title"/>
          </p:nvPr>
        </p:nvSpPr>
        <p:spPr>
          <a:xfrm>
            <a:off x="2356650" y="5746575"/>
            <a:ext cx="16083899" cy="1559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80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ody / Image">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2332275" y="1165700"/>
            <a:ext cx="136719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331" name="Shape 331"/>
          <p:cNvSpPr txBox="1">
            <a:spLocks noGrp="1"/>
          </p:cNvSpPr>
          <p:nvPr>
            <p:ph type="subTitle" idx="1"/>
          </p:nvPr>
        </p:nvSpPr>
        <p:spPr>
          <a:xfrm>
            <a:off x="2356650" y="2371050"/>
            <a:ext cx="95073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32" name="Shape 332"/>
          <p:cNvSpPr txBox="1">
            <a:spLocks noGrp="1"/>
          </p:cNvSpPr>
          <p:nvPr>
            <p:ph type="subTitle" idx="2"/>
          </p:nvPr>
        </p:nvSpPr>
        <p:spPr>
          <a:xfrm>
            <a:off x="2356650" y="4345025"/>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333" name="Shape 333"/>
          <p:cNvPicPr preferRelativeResize="0"/>
          <p:nvPr/>
        </p:nvPicPr>
        <p:blipFill rotWithShape="1">
          <a:blip r:embed="rId2">
            <a:alphaModFix/>
          </a:blip>
          <a:srcRect l="12781" r="38859"/>
          <a:stretch/>
        </p:blipFill>
        <p:spPr>
          <a:xfrm>
            <a:off x="14440000" y="3400"/>
            <a:ext cx="9944099" cy="137088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 Column">
    <p:spTree>
      <p:nvGrpSpPr>
        <p:cNvPr id="1" name="Shape 334"/>
        <p:cNvGrpSpPr/>
        <p:nvPr/>
      </p:nvGrpSpPr>
      <p:grpSpPr>
        <a:xfrm>
          <a:off x="0" y="0"/>
          <a:ext cx="0" cy="0"/>
          <a:chOff x="0" y="0"/>
          <a:chExt cx="0" cy="0"/>
        </a:xfrm>
      </p:grpSpPr>
      <p:sp>
        <p:nvSpPr>
          <p:cNvPr id="335" name="Shape 335"/>
          <p:cNvSpPr txBox="1">
            <a:spLocks noGrp="1"/>
          </p:cNvSpPr>
          <p:nvPr>
            <p:ph type="subTitle" idx="1"/>
          </p:nvPr>
        </p:nvSpPr>
        <p:spPr>
          <a:xfrm>
            <a:off x="2356650" y="4345025"/>
            <a:ext cx="92256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36" name="Shape 336"/>
          <p:cNvSpPr txBox="1">
            <a:spLocks noGrp="1"/>
          </p:cNvSpPr>
          <p:nvPr>
            <p:ph type="subTitle" idx="2"/>
          </p:nvPr>
        </p:nvSpPr>
        <p:spPr>
          <a:xfrm>
            <a:off x="12643375" y="4345025"/>
            <a:ext cx="92871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37" name="Shape 337"/>
          <p:cNvSpPr txBox="1">
            <a:spLocks noGrp="1"/>
          </p:cNvSpPr>
          <p:nvPr>
            <p:ph type="title"/>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338" name="Shape 338"/>
          <p:cNvSpPr txBox="1">
            <a:spLocks noGrp="1"/>
          </p:cNvSpPr>
          <p:nvPr>
            <p:ph type="subTitle" idx="3"/>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Large Quote">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1833275" y="3634425"/>
            <a:ext cx="17982300" cy="4531200"/>
          </a:xfrm>
          <a:prstGeom prst="rect">
            <a:avLst/>
          </a:prstGeom>
          <a:noFill/>
          <a:ln>
            <a:noFill/>
          </a:ln>
        </p:spPr>
        <p:txBody>
          <a:bodyPr lIns="91425" tIns="91425" rIns="91425" bIns="91425" anchor="t" anchorCtr="0"/>
          <a:lstStyle>
            <a:lvl1pPr marL="406400" marR="0" lvl="0" indent="-406400" algn="l" rtl="0">
              <a:lnSpc>
                <a:spcPct val="110000"/>
              </a:lnSpc>
              <a:spcBef>
                <a:spcPts val="0"/>
              </a:spcBef>
              <a:spcAft>
                <a:spcPts val="0"/>
              </a:spcAft>
              <a:buClr>
                <a:srgbClr val="000000"/>
              </a:buClr>
              <a:buFont typeface="Helvetica Neue"/>
              <a:buNone/>
              <a:defRPr sz="101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41" name="Shape 341"/>
          <p:cNvSpPr txBox="1">
            <a:spLocks noGrp="1"/>
          </p:cNvSpPr>
          <p:nvPr>
            <p:ph type="subTitle" idx="1"/>
          </p:nvPr>
        </p:nvSpPr>
        <p:spPr>
          <a:xfrm>
            <a:off x="2366000" y="9412800"/>
            <a:ext cx="9451199" cy="827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ext / Photo">
    <p:spTree>
      <p:nvGrpSpPr>
        <p:cNvPr id="1" name="Shape 342"/>
        <p:cNvGrpSpPr/>
        <p:nvPr/>
      </p:nvGrpSpPr>
      <p:grpSpPr>
        <a:xfrm>
          <a:off x="0" y="0"/>
          <a:ext cx="0" cy="0"/>
          <a:chOff x="0" y="0"/>
          <a:chExt cx="0" cy="0"/>
        </a:xfrm>
      </p:grpSpPr>
      <p:sp>
        <p:nvSpPr>
          <p:cNvPr id="343" name="Shape 343"/>
          <p:cNvSpPr txBox="1">
            <a:spLocks noGrp="1"/>
          </p:cNvSpPr>
          <p:nvPr>
            <p:ph type="subTitle" idx="1"/>
          </p:nvPr>
        </p:nvSpPr>
        <p:spPr>
          <a:xfrm>
            <a:off x="12343375" y="9823800"/>
            <a:ext cx="9451199" cy="827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44" name="Shape 344"/>
          <p:cNvSpPr txBox="1">
            <a:spLocks noGrp="1"/>
          </p:cNvSpPr>
          <p:nvPr>
            <p:ph type="title"/>
          </p:nvPr>
        </p:nvSpPr>
        <p:spPr>
          <a:xfrm>
            <a:off x="12079225" y="3426125"/>
            <a:ext cx="9961499" cy="5196900"/>
          </a:xfrm>
          <a:prstGeom prst="rect">
            <a:avLst/>
          </a:prstGeom>
          <a:noFill/>
          <a:ln>
            <a:noFill/>
          </a:ln>
        </p:spPr>
        <p:txBody>
          <a:bodyPr lIns="91425" tIns="91425" rIns="91425" bIns="91425" anchor="t" anchorCtr="0"/>
          <a:lstStyle>
            <a:lvl1pPr marL="241300" marR="0" lvl="0" indent="-241300" algn="l" rtl="0">
              <a:lnSpc>
                <a:spcPct val="125000"/>
              </a:lnSpc>
              <a:spcBef>
                <a:spcPts val="0"/>
              </a:spcBef>
              <a:spcAft>
                <a:spcPts val="0"/>
              </a:spcAft>
              <a:buClr>
                <a:srgbClr val="000000"/>
              </a:buClr>
              <a:buFont typeface="Helvetica Neue"/>
              <a:buNone/>
              <a:defRPr sz="5900" b="0" i="0" u="none" strike="noStrike" cap="none">
                <a:solidFill>
                  <a:srgbClr val="000000"/>
                </a:solidFill>
                <a:latin typeface="Helvetica Neue"/>
                <a:ea typeface="Helvetica Neue"/>
                <a:cs typeface="Helvetica Neue"/>
                <a:sym typeface="Helvetica Neue"/>
              </a:defRPr>
            </a:lvl1pPr>
            <a:lvl2pPr lvl="1" indent="0" rtl="0">
              <a:lnSpc>
                <a:spcPct val="125000"/>
              </a:lnSpc>
              <a:spcBef>
                <a:spcPts val="0"/>
              </a:spcBef>
              <a:buFont typeface="Arial"/>
              <a:buNone/>
              <a:defRPr sz="5900"/>
            </a:lvl2pPr>
            <a:lvl3pPr lvl="2" indent="0" rtl="0">
              <a:lnSpc>
                <a:spcPct val="125000"/>
              </a:lnSpc>
              <a:spcBef>
                <a:spcPts val="0"/>
              </a:spcBef>
              <a:buFont typeface="Arial"/>
              <a:buNone/>
              <a:defRPr sz="5900"/>
            </a:lvl3pPr>
            <a:lvl4pPr lvl="3" indent="0" rtl="0">
              <a:lnSpc>
                <a:spcPct val="125000"/>
              </a:lnSpc>
              <a:spcBef>
                <a:spcPts val="0"/>
              </a:spcBef>
              <a:buFont typeface="Arial"/>
              <a:buNone/>
              <a:defRPr sz="5900"/>
            </a:lvl4pPr>
            <a:lvl5pPr lvl="4" indent="0" rtl="0">
              <a:lnSpc>
                <a:spcPct val="125000"/>
              </a:lnSpc>
              <a:spcBef>
                <a:spcPts val="0"/>
              </a:spcBef>
              <a:buFont typeface="Arial"/>
              <a:buNone/>
              <a:defRPr sz="5900"/>
            </a:lvl5pPr>
            <a:lvl6pPr lvl="5" indent="0" rtl="0">
              <a:lnSpc>
                <a:spcPct val="125000"/>
              </a:lnSpc>
              <a:spcBef>
                <a:spcPts val="0"/>
              </a:spcBef>
              <a:buFont typeface="Arial"/>
              <a:buNone/>
              <a:defRPr sz="5900"/>
            </a:lvl6pPr>
            <a:lvl7pPr lvl="6" indent="0" rtl="0">
              <a:lnSpc>
                <a:spcPct val="125000"/>
              </a:lnSpc>
              <a:spcBef>
                <a:spcPts val="0"/>
              </a:spcBef>
              <a:buFont typeface="Arial"/>
              <a:buNone/>
              <a:defRPr sz="5900"/>
            </a:lvl7pPr>
            <a:lvl8pPr lvl="7" indent="0" rtl="0">
              <a:lnSpc>
                <a:spcPct val="125000"/>
              </a:lnSpc>
              <a:spcBef>
                <a:spcPts val="0"/>
              </a:spcBef>
              <a:buFont typeface="Arial"/>
              <a:buNone/>
              <a:defRPr sz="5900"/>
            </a:lvl8pPr>
            <a:lvl9pPr lvl="8" indent="0" rtl="0">
              <a:lnSpc>
                <a:spcPct val="125000"/>
              </a:lnSpc>
              <a:spcBef>
                <a:spcPts val="0"/>
              </a:spcBef>
              <a:buFont typeface="Arial"/>
              <a:buNone/>
              <a:defRPr sz="5900"/>
            </a:lvl9pPr>
          </a:lstStyle>
          <a:p>
            <a:endParaRPr/>
          </a:p>
        </p:txBody>
      </p:sp>
      <p:pic>
        <p:nvPicPr>
          <p:cNvPr id="345" name="Shape 345"/>
          <p:cNvPicPr preferRelativeResize="0"/>
          <p:nvPr/>
        </p:nvPicPr>
        <p:blipFill rotWithShape="1">
          <a:blip r:embed="rId2">
            <a:alphaModFix/>
          </a:blip>
          <a:srcRect l="11638" r="11638"/>
          <a:stretch/>
        </p:blipFill>
        <p:spPr>
          <a:xfrm>
            <a:off x="0" y="3411"/>
            <a:ext cx="9961499" cy="137088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ext / 4 Photo">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2370025"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pic>
        <p:nvPicPr>
          <p:cNvPr id="348" name="Shape 348"/>
          <p:cNvPicPr preferRelativeResize="0"/>
          <p:nvPr/>
        </p:nvPicPr>
        <p:blipFill rotWithShape="1">
          <a:blip r:embed="rId2">
            <a:alphaModFix/>
          </a:blip>
          <a:srcRect/>
          <a:stretch/>
        </p:blipFill>
        <p:spPr>
          <a:xfrm>
            <a:off x="7593925" y="4516907"/>
            <a:ext cx="3987900" cy="3123900"/>
          </a:xfrm>
          <a:prstGeom prst="rect">
            <a:avLst/>
          </a:prstGeom>
          <a:noFill/>
          <a:ln>
            <a:noFill/>
          </a:ln>
        </p:spPr>
      </p:pic>
      <p:pic>
        <p:nvPicPr>
          <p:cNvPr id="349" name="Shape 349"/>
          <p:cNvPicPr preferRelativeResize="0"/>
          <p:nvPr/>
        </p:nvPicPr>
        <p:blipFill rotWithShape="1">
          <a:blip r:embed="rId2">
            <a:alphaModFix/>
          </a:blip>
          <a:srcRect/>
          <a:stretch/>
        </p:blipFill>
        <p:spPr>
          <a:xfrm>
            <a:off x="2468264" y="4516907"/>
            <a:ext cx="3987900" cy="3123900"/>
          </a:xfrm>
          <a:prstGeom prst="rect">
            <a:avLst/>
          </a:prstGeom>
          <a:noFill/>
          <a:ln>
            <a:noFill/>
          </a:ln>
        </p:spPr>
      </p:pic>
      <p:pic>
        <p:nvPicPr>
          <p:cNvPr id="350" name="Shape 350"/>
          <p:cNvPicPr preferRelativeResize="0"/>
          <p:nvPr/>
        </p:nvPicPr>
        <p:blipFill rotWithShape="1">
          <a:blip r:embed="rId2">
            <a:alphaModFix/>
          </a:blip>
          <a:srcRect/>
          <a:stretch/>
        </p:blipFill>
        <p:spPr>
          <a:xfrm>
            <a:off x="12768310" y="4516907"/>
            <a:ext cx="3987899" cy="3123900"/>
          </a:xfrm>
          <a:prstGeom prst="rect">
            <a:avLst/>
          </a:prstGeom>
          <a:noFill/>
          <a:ln>
            <a:noFill/>
          </a:ln>
        </p:spPr>
      </p:pic>
      <p:pic>
        <p:nvPicPr>
          <p:cNvPr id="351" name="Shape 351"/>
          <p:cNvPicPr preferRelativeResize="0"/>
          <p:nvPr/>
        </p:nvPicPr>
        <p:blipFill rotWithShape="1">
          <a:blip r:embed="rId2">
            <a:alphaModFix/>
          </a:blip>
          <a:srcRect/>
          <a:stretch/>
        </p:blipFill>
        <p:spPr>
          <a:xfrm>
            <a:off x="17942684" y="4516907"/>
            <a:ext cx="3987900" cy="3123900"/>
          </a:xfrm>
          <a:prstGeom prst="rect">
            <a:avLst/>
          </a:prstGeom>
          <a:noFill/>
          <a:ln>
            <a:noFill/>
          </a:ln>
        </p:spPr>
      </p:pic>
      <p:sp>
        <p:nvSpPr>
          <p:cNvPr id="352" name="Shape 352"/>
          <p:cNvSpPr txBox="1">
            <a:spLocks noGrp="1"/>
          </p:cNvSpPr>
          <p:nvPr>
            <p:ph type="title" idx="2"/>
          </p:nvPr>
        </p:nvSpPr>
        <p:spPr>
          <a:xfrm>
            <a:off x="7495675"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53" name="Shape 353"/>
          <p:cNvSpPr txBox="1">
            <a:spLocks noGrp="1"/>
          </p:cNvSpPr>
          <p:nvPr>
            <p:ph type="title" idx="3"/>
          </p:nvPr>
        </p:nvSpPr>
        <p:spPr>
          <a:xfrm>
            <a:off x="12670036"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54" name="Shape 354"/>
          <p:cNvSpPr txBox="1">
            <a:spLocks noGrp="1"/>
          </p:cNvSpPr>
          <p:nvPr>
            <p:ph type="title" idx="4"/>
          </p:nvPr>
        </p:nvSpPr>
        <p:spPr>
          <a:xfrm>
            <a:off x="17844412"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55" name="Shape 355"/>
          <p:cNvSpPr txBox="1">
            <a:spLocks noGrp="1"/>
          </p:cNvSpPr>
          <p:nvPr>
            <p:ph type="subTitle" idx="1"/>
          </p:nvPr>
        </p:nvSpPr>
        <p:spPr>
          <a:xfrm>
            <a:off x="237002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56" name="Shape 356"/>
          <p:cNvSpPr txBox="1">
            <a:spLocks noGrp="1"/>
          </p:cNvSpPr>
          <p:nvPr>
            <p:ph type="subTitle" idx="5"/>
          </p:nvPr>
        </p:nvSpPr>
        <p:spPr>
          <a:xfrm>
            <a:off x="746867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57" name="Shape 357"/>
          <p:cNvSpPr txBox="1">
            <a:spLocks noGrp="1"/>
          </p:cNvSpPr>
          <p:nvPr>
            <p:ph type="subTitle" idx="6"/>
          </p:nvPr>
        </p:nvSpPr>
        <p:spPr>
          <a:xfrm>
            <a:off x="1264352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58" name="Shape 358"/>
          <p:cNvSpPr txBox="1">
            <a:spLocks noGrp="1"/>
          </p:cNvSpPr>
          <p:nvPr>
            <p:ph type="subTitle" idx="7"/>
          </p:nvPr>
        </p:nvSpPr>
        <p:spPr>
          <a:xfrm>
            <a:off x="1784442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59" name="Shape 359"/>
          <p:cNvSpPr txBox="1">
            <a:spLocks noGrp="1"/>
          </p:cNvSpPr>
          <p:nvPr>
            <p:ph type="title" idx="8"/>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360" name="Shape 360"/>
          <p:cNvSpPr txBox="1">
            <a:spLocks noGrp="1"/>
          </p:cNvSpPr>
          <p:nvPr>
            <p:ph type="subTitle" idx="9"/>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ext 2 Photo">
    <p:spTree>
      <p:nvGrpSpPr>
        <p:cNvPr id="1" name="Shape 361"/>
        <p:cNvGrpSpPr/>
        <p:nvPr/>
      </p:nvGrpSpPr>
      <p:grpSpPr>
        <a:xfrm>
          <a:off x="0" y="0"/>
          <a:ext cx="0" cy="0"/>
          <a:chOff x="0" y="0"/>
          <a:chExt cx="0" cy="0"/>
        </a:xfrm>
      </p:grpSpPr>
      <p:pic>
        <p:nvPicPr>
          <p:cNvPr id="362" name="Shape 362"/>
          <p:cNvPicPr preferRelativeResize="0"/>
          <p:nvPr/>
        </p:nvPicPr>
        <p:blipFill rotWithShape="1">
          <a:blip r:embed="rId2">
            <a:alphaModFix/>
          </a:blip>
          <a:srcRect t="17042" b="17050"/>
          <a:stretch/>
        </p:blipFill>
        <p:spPr>
          <a:xfrm>
            <a:off x="12768300" y="4516750"/>
            <a:ext cx="9086400" cy="3123900"/>
          </a:xfrm>
          <a:prstGeom prst="rect">
            <a:avLst/>
          </a:prstGeom>
          <a:noFill/>
          <a:ln>
            <a:noFill/>
          </a:ln>
        </p:spPr>
      </p:pic>
      <p:sp>
        <p:nvSpPr>
          <p:cNvPr id="363" name="Shape 363"/>
          <p:cNvSpPr txBox="1">
            <a:spLocks noGrp="1"/>
          </p:cNvSpPr>
          <p:nvPr>
            <p:ph type="title"/>
          </p:nvPr>
        </p:nvSpPr>
        <p:spPr>
          <a:xfrm>
            <a:off x="2370025" y="8274825"/>
            <a:ext cx="91847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64" name="Shape 364"/>
          <p:cNvSpPr txBox="1">
            <a:spLocks noGrp="1"/>
          </p:cNvSpPr>
          <p:nvPr>
            <p:ph type="title" idx="2"/>
          </p:nvPr>
        </p:nvSpPr>
        <p:spPr>
          <a:xfrm>
            <a:off x="12670064" y="8274825"/>
            <a:ext cx="91847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65" name="Shape 365"/>
          <p:cNvSpPr txBox="1">
            <a:spLocks noGrp="1"/>
          </p:cNvSpPr>
          <p:nvPr>
            <p:ph type="subTitle" idx="1"/>
          </p:nvPr>
        </p:nvSpPr>
        <p:spPr>
          <a:xfrm>
            <a:off x="2370025" y="9055950"/>
            <a:ext cx="91847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66" name="Shape 366"/>
          <p:cNvSpPr txBox="1">
            <a:spLocks noGrp="1"/>
          </p:cNvSpPr>
          <p:nvPr>
            <p:ph type="subTitle" idx="3"/>
          </p:nvPr>
        </p:nvSpPr>
        <p:spPr>
          <a:xfrm>
            <a:off x="12643525" y="9055950"/>
            <a:ext cx="92111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67" name="Shape 367"/>
          <p:cNvSpPr txBox="1">
            <a:spLocks noGrp="1"/>
          </p:cNvSpPr>
          <p:nvPr>
            <p:ph type="title" idx="4"/>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368" name="Shape 368"/>
          <p:cNvSpPr txBox="1">
            <a:spLocks noGrp="1"/>
          </p:cNvSpPr>
          <p:nvPr>
            <p:ph type="subTitle" idx="5"/>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369" name="Shape 369"/>
          <p:cNvPicPr preferRelativeResize="0"/>
          <p:nvPr/>
        </p:nvPicPr>
        <p:blipFill rotWithShape="1">
          <a:blip r:embed="rId2">
            <a:alphaModFix/>
          </a:blip>
          <a:srcRect t="17042" b="17050"/>
          <a:stretch/>
        </p:blipFill>
        <p:spPr>
          <a:xfrm>
            <a:off x="2468275" y="4516750"/>
            <a:ext cx="9086400" cy="3123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ext / Photo">
    <p:spTree>
      <p:nvGrpSpPr>
        <p:cNvPr id="1" name="Shape 28"/>
        <p:cNvGrpSpPr/>
        <p:nvPr/>
      </p:nvGrpSpPr>
      <p:grpSpPr>
        <a:xfrm>
          <a:off x="0" y="0"/>
          <a:ext cx="0" cy="0"/>
          <a:chOff x="0" y="0"/>
          <a:chExt cx="0" cy="0"/>
        </a:xfrm>
      </p:grpSpPr>
      <p:sp>
        <p:nvSpPr>
          <p:cNvPr id="29" name="Shape 29"/>
          <p:cNvSpPr txBox="1">
            <a:spLocks noGrp="1"/>
          </p:cNvSpPr>
          <p:nvPr>
            <p:ph type="subTitle" idx="1"/>
          </p:nvPr>
        </p:nvSpPr>
        <p:spPr>
          <a:xfrm>
            <a:off x="12343375" y="9823800"/>
            <a:ext cx="9451500" cy="8283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Shape 30"/>
          <p:cNvSpPr txBox="1">
            <a:spLocks noGrp="1"/>
          </p:cNvSpPr>
          <p:nvPr>
            <p:ph type="title"/>
          </p:nvPr>
        </p:nvSpPr>
        <p:spPr>
          <a:xfrm>
            <a:off x="12079225" y="3426125"/>
            <a:ext cx="9961498" cy="5197199"/>
          </a:xfrm>
          <a:prstGeom prst="rect">
            <a:avLst/>
          </a:prstGeom>
          <a:noFill/>
          <a:ln>
            <a:noFill/>
          </a:ln>
        </p:spPr>
        <p:txBody>
          <a:bodyPr lIns="91425" tIns="91425" rIns="91425" bIns="91425" anchor="t" anchorCtr="0"/>
          <a:lstStyle>
            <a:lvl1pPr marL="241300" marR="0" lvl="0" indent="-241300" algn="l" rtl="0">
              <a:lnSpc>
                <a:spcPct val="125000"/>
              </a:lnSpc>
              <a:spcBef>
                <a:spcPts val="0"/>
              </a:spcBef>
              <a:spcAft>
                <a:spcPts val="0"/>
              </a:spcAft>
              <a:buClr>
                <a:srgbClr val="000000"/>
              </a:buClr>
              <a:buFont typeface="Helvetica Neue"/>
              <a:buNone/>
              <a:defRPr sz="5800" b="0" i="0" u="none" strike="noStrike" cap="none">
                <a:solidFill>
                  <a:srgbClr val="000000"/>
                </a:solidFill>
                <a:latin typeface="Helvetica Neue"/>
                <a:ea typeface="Helvetica Neue"/>
                <a:cs typeface="Helvetica Neue"/>
                <a:sym typeface="Helvetica Neue"/>
              </a:defRPr>
            </a:lvl1pPr>
            <a:lvl2pPr lvl="1" indent="0" rtl="0">
              <a:lnSpc>
                <a:spcPct val="125000"/>
              </a:lnSpc>
              <a:spcBef>
                <a:spcPts val="0"/>
              </a:spcBef>
              <a:buFont typeface="Arial"/>
              <a:buNone/>
              <a:defRPr sz="5800"/>
            </a:lvl2pPr>
            <a:lvl3pPr lvl="2" indent="0" rtl="0">
              <a:lnSpc>
                <a:spcPct val="125000"/>
              </a:lnSpc>
              <a:spcBef>
                <a:spcPts val="0"/>
              </a:spcBef>
              <a:buFont typeface="Arial"/>
              <a:buNone/>
              <a:defRPr sz="5800"/>
            </a:lvl3pPr>
            <a:lvl4pPr lvl="3" indent="0" rtl="0">
              <a:lnSpc>
                <a:spcPct val="125000"/>
              </a:lnSpc>
              <a:spcBef>
                <a:spcPts val="0"/>
              </a:spcBef>
              <a:buFont typeface="Arial"/>
              <a:buNone/>
              <a:defRPr sz="5800"/>
            </a:lvl4pPr>
            <a:lvl5pPr lvl="4" indent="0" rtl="0">
              <a:lnSpc>
                <a:spcPct val="125000"/>
              </a:lnSpc>
              <a:spcBef>
                <a:spcPts val="0"/>
              </a:spcBef>
              <a:buFont typeface="Arial"/>
              <a:buNone/>
              <a:defRPr sz="5800"/>
            </a:lvl5pPr>
            <a:lvl6pPr lvl="5" indent="0" rtl="0">
              <a:lnSpc>
                <a:spcPct val="125000"/>
              </a:lnSpc>
              <a:spcBef>
                <a:spcPts val="0"/>
              </a:spcBef>
              <a:buFont typeface="Arial"/>
              <a:buNone/>
              <a:defRPr sz="5800"/>
            </a:lvl6pPr>
            <a:lvl7pPr lvl="6" indent="0" rtl="0">
              <a:lnSpc>
                <a:spcPct val="125000"/>
              </a:lnSpc>
              <a:spcBef>
                <a:spcPts val="0"/>
              </a:spcBef>
              <a:buFont typeface="Arial"/>
              <a:buNone/>
              <a:defRPr sz="5800"/>
            </a:lvl7pPr>
            <a:lvl8pPr lvl="7" indent="0" rtl="0">
              <a:lnSpc>
                <a:spcPct val="125000"/>
              </a:lnSpc>
              <a:spcBef>
                <a:spcPts val="0"/>
              </a:spcBef>
              <a:buFont typeface="Arial"/>
              <a:buNone/>
              <a:defRPr sz="5800"/>
            </a:lvl8pPr>
            <a:lvl9pPr lvl="8" indent="0" rtl="0">
              <a:lnSpc>
                <a:spcPct val="125000"/>
              </a:lnSpc>
              <a:spcBef>
                <a:spcPts val="0"/>
              </a:spcBef>
              <a:buFont typeface="Arial"/>
              <a:buNone/>
              <a:defRPr sz="5800"/>
            </a:lvl9pPr>
          </a:lstStyle>
          <a:p>
            <a:endParaRPr/>
          </a:p>
        </p:txBody>
      </p:sp>
      <p:pic>
        <p:nvPicPr>
          <p:cNvPr id="31" name="Shape 31"/>
          <p:cNvPicPr preferRelativeResize="0"/>
          <p:nvPr/>
        </p:nvPicPr>
        <p:blipFill rotWithShape="1">
          <a:blip r:embed="rId2">
            <a:alphaModFix/>
          </a:blip>
          <a:srcRect l="11638" r="11638"/>
          <a:stretch/>
        </p:blipFill>
        <p:spPr>
          <a:xfrm>
            <a:off x="0" y="3411"/>
            <a:ext cx="9961498" cy="137090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ext / 3 Photo">
    <p:spTree>
      <p:nvGrpSpPr>
        <p:cNvPr id="1" name="Shape 370"/>
        <p:cNvGrpSpPr/>
        <p:nvPr/>
      </p:nvGrpSpPr>
      <p:grpSpPr>
        <a:xfrm>
          <a:off x="0" y="0"/>
          <a:ext cx="0" cy="0"/>
          <a:chOff x="0" y="0"/>
          <a:chExt cx="0" cy="0"/>
        </a:xfrm>
      </p:grpSpPr>
      <p:sp>
        <p:nvSpPr>
          <p:cNvPr id="371" name="Shape 371"/>
          <p:cNvSpPr txBox="1"/>
          <p:nvPr/>
        </p:nvSpPr>
        <p:spPr>
          <a:xfrm>
            <a:off x="7510275" y="975350"/>
            <a:ext cx="4583999" cy="10079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Font typeface="Arial"/>
              <a:buNone/>
            </a:pPr>
            <a:endParaRPr sz="1300" b="0" i="0" u="none" strike="noStrike" cap="none">
              <a:solidFill>
                <a:srgbClr val="000000"/>
              </a:solidFill>
              <a:latin typeface="Arial"/>
              <a:ea typeface="Arial"/>
              <a:cs typeface="Arial"/>
              <a:sym typeface="Arial"/>
            </a:endParaRPr>
          </a:p>
        </p:txBody>
      </p:sp>
      <p:pic>
        <p:nvPicPr>
          <p:cNvPr id="372" name="Shape 372"/>
          <p:cNvPicPr preferRelativeResize="0"/>
          <p:nvPr/>
        </p:nvPicPr>
        <p:blipFill rotWithShape="1">
          <a:blip r:embed="rId2">
            <a:alphaModFix/>
          </a:blip>
          <a:srcRect/>
          <a:stretch/>
        </p:blipFill>
        <p:spPr>
          <a:xfrm>
            <a:off x="2468264" y="4516907"/>
            <a:ext cx="5715299" cy="3123900"/>
          </a:xfrm>
          <a:prstGeom prst="rect">
            <a:avLst/>
          </a:prstGeom>
          <a:noFill/>
          <a:ln>
            <a:noFill/>
          </a:ln>
        </p:spPr>
      </p:pic>
      <p:pic>
        <p:nvPicPr>
          <p:cNvPr id="373" name="Shape 373"/>
          <p:cNvPicPr preferRelativeResize="0"/>
          <p:nvPr/>
        </p:nvPicPr>
        <p:blipFill rotWithShape="1">
          <a:blip r:embed="rId2">
            <a:alphaModFix/>
          </a:blip>
          <a:srcRect/>
          <a:stretch/>
        </p:blipFill>
        <p:spPr>
          <a:xfrm>
            <a:off x="9329207" y="4516907"/>
            <a:ext cx="5715299" cy="3123900"/>
          </a:xfrm>
          <a:prstGeom prst="rect">
            <a:avLst/>
          </a:prstGeom>
          <a:noFill/>
          <a:ln>
            <a:noFill/>
          </a:ln>
        </p:spPr>
      </p:pic>
      <p:pic>
        <p:nvPicPr>
          <p:cNvPr id="374" name="Shape 374"/>
          <p:cNvPicPr preferRelativeResize="0"/>
          <p:nvPr/>
        </p:nvPicPr>
        <p:blipFill rotWithShape="1">
          <a:blip r:embed="rId2">
            <a:alphaModFix/>
          </a:blip>
          <a:srcRect/>
          <a:stretch/>
        </p:blipFill>
        <p:spPr>
          <a:xfrm>
            <a:off x="16190151" y="4516907"/>
            <a:ext cx="5715299" cy="3123900"/>
          </a:xfrm>
          <a:prstGeom prst="rect">
            <a:avLst/>
          </a:prstGeom>
          <a:noFill/>
          <a:ln>
            <a:noFill/>
          </a:ln>
        </p:spPr>
      </p:pic>
      <p:sp>
        <p:nvSpPr>
          <p:cNvPr id="375" name="Shape 375"/>
          <p:cNvSpPr txBox="1">
            <a:spLocks noGrp="1"/>
          </p:cNvSpPr>
          <p:nvPr>
            <p:ph type="subTitle" idx="1"/>
          </p:nvPr>
        </p:nvSpPr>
        <p:spPr>
          <a:xfrm>
            <a:off x="2370025"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76" name="Shape 376"/>
          <p:cNvSpPr txBox="1">
            <a:spLocks noGrp="1"/>
          </p:cNvSpPr>
          <p:nvPr>
            <p:ph type="title"/>
          </p:nvPr>
        </p:nvSpPr>
        <p:spPr>
          <a:xfrm>
            <a:off x="2370025"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77" name="Shape 377"/>
          <p:cNvSpPr txBox="1">
            <a:spLocks noGrp="1"/>
          </p:cNvSpPr>
          <p:nvPr>
            <p:ph type="title" idx="2"/>
          </p:nvPr>
        </p:nvSpPr>
        <p:spPr>
          <a:xfrm>
            <a:off x="9207400"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78" name="Shape 378"/>
          <p:cNvSpPr txBox="1">
            <a:spLocks noGrp="1"/>
          </p:cNvSpPr>
          <p:nvPr>
            <p:ph type="subTitle" idx="3"/>
          </p:nvPr>
        </p:nvSpPr>
        <p:spPr>
          <a:xfrm>
            <a:off x="9207400"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79" name="Shape 379"/>
          <p:cNvSpPr txBox="1">
            <a:spLocks noGrp="1"/>
          </p:cNvSpPr>
          <p:nvPr>
            <p:ph type="title" idx="4"/>
          </p:nvPr>
        </p:nvSpPr>
        <p:spPr>
          <a:xfrm>
            <a:off x="16064750"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80" name="Shape 380"/>
          <p:cNvSpPr txBox="1">
            <a:spLocks noGrp="1"/>
          </p:cNvSpPr>
          <p:nvPr>
            <p:ph type="subTitle" idx="5"/>
          </p:nvPr>
        </p:nvSpPr>
        <p:spPr>
          <a:xfrm>
            <a:off x="16064750"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81" name="Shape 381"/>
          <p:cNvSpPr txBox="1">
            <a:spLocks noGrp="1"/>
          </p:cNvSpPr>
          <p:nvPr>
            <p:ph type="title" idx="6"/>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382" name="Shape 382"/>
          <p:cNvSpPr txBox="1">
            <a:spLocks noGrp="1"/>
          </p:cNvSpPr>
          <p:nvPr>
            <p:ph type="subTitle" idx="7"/>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ext / 1 Photo">
    <p:spTree>
      <p:nvGrpSpPr>
        <p:cNvPr id="1" name="Shape 383"/>
        <p:cNvGrpSpPr/>
        <p:nvPr/>
      </p:nvGrpSpPr>
      <p:grpSpPr>
        <a:xfrm>
          <a:off x="0" y="0"/>
          <a:ext cx="0" cy="0"/>
          <a:chOff x="0" y="0"/>
          <a:chExt cx="0" cy="0"/>
        </a:xfrm>
      </p:grpSpPr>
      <p:pic>
        <p:nvPicPr>
          <p:cNvPr id="384" name="Shape 384"/>
          <p:cNvPicPr preferRelativeResize="0"/>
          <p:nvPr/>
        </p:nvPicPr>
        <p:blipFill rotWithShape="1">
          <a:blip r:embed="rId2">
            <a:alphaModFix/>
          </a:blip>
          <a:srcRect/>
          <a:stretch/>
        </p:blipFill>
        <p:spPr>
          <a:xfrm>
            <a:off x="8447385" y="4492717"/>
            <a:ext cx="13461599" cy="7023299"/>
          </a:xfrm>
          <a:prstGeom prst="rect">
            <a:avLst/>
          </a:prstGeom>
          <a:noFill/>
          <a:ln>
            <a:noFill/>
          </a:ln>
        </p:spPr>
      </p:pic>
      <p:sp>
        <p:nvSpPr>
          <p:cNvPr id="385" name="Shape 385"/>
          <p:cNvSpPr txBox="1">
            <a:spLocks noGrp="1"/>
          </p:cNvSpPr>
          <p:nvPr>
            <p:ph type="subTitle" idx="1"/>
          </p:nvPr>
        </p:nvSpPr>
        <p:spPr>
          <a:xfrm>
            <a:off x="2370025"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86" name="Shape 386"/>
          <p:cNvSpPr txBox="1">
            <a:spLocks noGrp="1"/>
          </p:cNvSpPr>
          <p:nvPr>
            <p:ph type="title"/>
          </p:nvPr>
        </p:nvSpPr>
        <p:spPr>
          <a:xfrm>
            <a:off x="2370025"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87" name="Shape 387"/>
          <p:cNvSpPr txBox="1">
            <a:spLocks noGrp="1"/>
          </p:cNvSpPr>
          <p:nvPr>
            <p:ph type="title" idx="2"/>
          </p:nvPr>
        </p:nvSpPr>
        <p:spPr>
          <a:xfrm>
            <a:off x="2370025" y="4331650"/>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88" name="Shape 388"/>
          <p:cNvSpPr txBox="1">
            <a:spLocks noGrp="1"/>
          </p:cNvSpPr>
          <p:nvPr>
            <p:ph type="subTitle" idx="3"/>
          </p:nvPr>
        </p:nvSpPr>
        <p:spPr>
          <a:xfrm>
            <a:off x="2370025" y="5112775"/>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89" name="Shape 389"/>
          <p:cNvSpPr txBox="1">
            <a:spLocks noGrp="1"/>
          </p:cNvSpPr>
          <p:nvPr>
            <p:ph type="title" idx="4"/>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390" name="Shape 390"/>
          <p:cNvSpPr txBox="1">
            <a:spLocks noGrp="1"/>
          </p:cNvSpPr>
          <p:nvPr>
            <p:ph type="subTitle" idx="5"/>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Category">
    <p:bg>
      <p:bgPr>
        <a:solidFill>
          <a:srgbClr val="F1F1F1"/>
        </a:solidFill>
        <a:effectLst/>
      </p:bgPr>
    </p:bg>
    <p:spTree>
      <p:nvGrpSpPr>
        <p:cNvPr id="1" name="Shape 391"/>
        <p:cNvGrpSpPr/>
        <p:nvPr/>
      </p:nvGrpSpPr>
      <p:grpSpPr>
        <a:xfrm>
          <a:off x="0" y="0"/>
          <a:ext cx="0" cy="0"/>
          <a:chOff x="0" y="0"/>
          <a:chExt cx="0" cy="0"/>
        </a:xfrm>
      </p:grpSpPr>
      <p:sp>
        <p:nvSpPr>
          <p:cNvPr id="392" name="Shape 392"/>
          <p:cNvSpPr/>
          <p:nvPr/>
        </p:nvSpPr>
        <p:spPr>
          <a:xfrm>
            <a:off x="-1" y="4510173"/>
            <a:ext cx="24384000" cy="9205500"/>
          </a:xfrm>
          <a:prstGeom prst="rect">
            <a:avLst/>
          </a:prstGeom>
          <a:solidFill>
            <a:srgbClr val="FFFFFF"/>
          </a:soli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1F1F1"/>
              </a:buClr>
              <a:buFont typeface="Arial"/>
              <a:buNone/>
            </a:pPr>
            <a:endParaRPr sz="2900" b="0" i="0" u="none" strike="noStrike" cap="none">
              <a:solidFill>
                <a:srgbClr val="F1F1F1"/>
              </a:solidFill>
              <a:latin typeface="Arial"/>
              <a:ea typeface="Arial"/>
              <a:cs typeface="Arial"/>
              <a:sym typeface="Arial"/>
            </a:endParaRPr>
          </a:p>
        </p:txBody>
      </p:sp>
      <p:sp>
        <p:nvSpPr>
          <p:cNvPr id="393" name="Shape 393"/>
          <p:cNvSpPr txBox="1">
            <a:spLocks noGrp="1"/>
          </p:cNvSpPr>
          <p:nvPr>
            <p:ph type="subTitle" idx="1"/>
          </p:nvPr>
        </p:nvSpPr>
        <p:spPr>
          <a:xfrm>
            <a:off x="2370025" y="79891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94" name="Shape 394"/>
          <p:cNvSpPr txBox="1">
            <a:spLocks noGrp="1"/>
          </p:cNvSpPr>
          <p:nvPr>
            <p:ph type="title"/>
          </p:nvPr>
        </p:nvSpPr>
        <p:spPr>
          <a:xfrm>
            <a:off x="2370025" y="7131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95" name="Shape 395"/>
          <p:cNvSpPr txBox="1">
            <a:spLocks noGrp="1"/>
          </p:cNvSpPr>
          <p:nvPr>
            <p:ph type="title" idx="2"/>
          </p:nvPr>
        </p:nvSpPr>
        <p:spPr>
          <a:xfrm>
            <a:off x="9131200" y="7131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96" name="Shape 396"/>
          <p:cNvSpPr txBox="1">
            <a:spLocks noGrp="1"/>
          </p:cNvSpPr>
          <p:nvPr>
            <p:ph type="subTitle" idx="3"/>
          </p:nvPr>
        </p:nvSpPr>
        <p:spPr>
          <a:xfrm>
            <a:off x="9131200" y="79891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397" name="Shape 397"/>
          <p:cNvSpPr txBox="1">
            <a:spLocks noGrp="1"/>
          </p:cNvSpPr>
          <p:nvPr>
            <p:ph type="title" idx="4"/>
          </p:nvPr>
        </p:nvSpPr>
        <p:spPr>
          <a:xfrm>
            <a:off x="15836150" y="7131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398" name="Shape 398"/>
          <p:cNvSpPr txBox="1">
            <a:spLocks noGrp="1"/>
          </p:cNvSpPr>
          <p:nvPr>
            <p:ph type="subTitle" idx="5"/>
          </p:nvPr>
        </p:nvSpPr>
        <p:spPr>
          <a:xfrm>
            <a:off x="15836150" y="79891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399" name="Shape 399"/>
          <p:cNvPicPr preferRelativeResize="0"/>
          <p:nvPr/>
        </p:nvPicPr>
        <p:blipFill rotWithShape="1">
          <a:blip r:embed="rId2">
            <a:alphaModFix/>
          </a:blip>
          <a:srcRect/>
          <a:stretch/>
        </p:blipFill>
        <p:spPr>
          <a:xfrm>
            <a:off x="20374706" y="2542840"/>
            <a:ext cx="2749499" cy="2749499"/>
          </a:xfrm>
          <a:prstGeom prst="rect">
            <a:avLst/>
          </a:prstGeom>
          <a:noFill/>
          <a:ln>
            <a:noFill/>
          </a:ln>
        </p:spPr>
      </p:pic>
      <p:sp>
        <p:nvSpPr>
          <p:cNvPr id="400" name="Shape 400"/>
          <p:cNvSpPr txBox="1">
            <a:spLocks noGrp="1"/>
          </p:cNvSpPr>
          <p:nvPr>
            <p:ph type="title" idx="6"/>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01" name="Shape 401"/>
          <p:cNvSpPr txBox="1">
            <a:spLocks noGrp="1"/>
          </p:cNvSpPr>
          <p:nvPr>
            <p:ph type="subTitle" idx="7"/>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Full Bleed Photo">
    <p:spTree>
      <p:nvGrpSpPr>
        <p:cNvPr id="1" name="Shape 402"/>
        <p:cNvGrpSpPr/>
        <p:nvPr/>
      </p:nvGrpSpPr>
      <p:grpSpPr>
        <a:xfrm>
          <a:off x="0" y="0"/>
          <a:ext cx="0" cy="0"/>
          <a:chOff x="0" y="0"/>
          <a:chExt cx="0" cy="0"/>
        </a:xfrm>
      </p:grpSpPr>
      <p:pic>
        <p:nvPicPr>
          <p:cNvPr id="403" name="Shape 403"/>
          <p:cNvPicPr preferRelativeResize="0"/>
          <p:nvPr/>
        </p:nvPicPr>
        <p:blipFill rotWithShape="1">
          <a:blip r:embed="rId2">
            <a:alphaModFix/>
          </a:blip>
          <a:srcRect t="7812" b="7813"/>
          <a:stretch/>
        </p:blipFill>
        <p:spPr>
          <a:xfrm>
            <a:off x="0" y="0"/>
            <a:ext cx="24384000" cy="137160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End Slide">
    <p:bg>
      <p:bgPr>
        <a:solidFill>
          <a:srgbClr val="12939A"/>
        </a:solidFill>
        <a:effectLst/>
      </p:bgPr>
    </p:bg>
    <p:spTree>
      <p:nvGrpSpPr>
        <p:cNvPr id="1" name="Shape 404"/>
        <p:cNvGrpSpPr/>
        <p:nvPr/>
      </p:nvGrpSpPr>
      <p:grpSpPr>
        <a:xfrm>
          <a:off x="0" y="0"/>
          <a:ext cx="0" cy="0"/>
          <a:chOff x="0" y="0"/>
          <a:chExt cx="0" cy="0"/>
        </a:xfrm>
      </p:grpSpPr>
      <p:sp>
        <p:nvSpPr>
          <p:cNvPr id="405" name="Shape 405"/>
          <p:cNvSpPr txBox="1">
            <a:spLocks noGrp="1"/>
          </p:cNvSpPr>
          <p:nvPr>
            <p:ph type="subTitle" idx="1"/>
          </p:nvPr>
        </p:nvSpPr>
        <p:spPr>
          <a:xfrm>
            <a:off x="2409000" y="5981162"/>
            <a:ext cx="9451199" cy="827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9pPr>
          </a:lstStyle>
          <a:p>
            <a:endParaRPr/>
          </a:p>
        </p:txBody>
      </p:sp>
      <p:sp>
        <p:nvSpPr>
          <p:cNvPr id="406" name="Shape 406"/>
          <p:cNvSpPr txBox="1"/>
          <p:nvPr/>
        </p:nvSpPr>
        <p:spPr>
          <a:xfrm>
            <a:off x="2485189" y="4945178"/>
            <a:ext cx="9957600" cy="12950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FFFFFF"/>
              </a:buClr>
              <a:buSzPct val="25000"/>
              <a:buFont typeface="Helvetica Neue"/>
              <a:buNone/>
            </a:pPr>
            <a:r>
              <a:rPr lang="en-US" sz="8000" b="0" i="0" u="none" strike="noStrike" cap="none">
                <a:solidFill>
                  <a:srgbClr val="FFFFFF"/>
                </a:solidFill>
                <a:latin typeface="Helvetica Neue"/>
                <a:ea typeface="Helvetica Neue"/>
                <a:cs typeface="Helvetica Neue"/>
                <a:sym typeface="Helvetica Neue"/>
              </a:rPr>
              <a:t>Thank you</a:t>
            </a:r>
          </a:p>
        </p:txBody>
      </p:sp>
      <p:sp>
        <p:nvSpPr>
          <p:cNvPr id="407" name="Shape 407"/>
          <p:cNvSpPr/>
          <p:nvPr/>
        </p:nvSpPr>
        <p:spPr>
          <a:xfrm>
            <a:off x="2485198" y="9195234"/>
            <a:ext cx="9335999" cy="2972100"/>
          </a:xfrm>
          <a:prstGeom prst="rect">
            <a:avLst/>
          </a:prstGeom>
          <a:noFill/>
          <a:ln>
            <a:noFill/>
          </a:ln>
        </p:spPr>
        <p:txBody>
          <a:bodyPr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US" sz="1300" b="0" i="0" u="none" strike="noStrike" cap="none">
                <a:solidFill>
                  <a:srgbClr val="FFFFFF"/>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408" name="Shape 408"/>
          <p:cNvSpPr txBox="1">
            <a:spLocks noGrp="1"/>
          </p:cNvSpPr>
          <p:nvPr>
            <p:ph type="subTitle" idx="2"/>
          </p:nvPr>
        </p:nvSpPr>
        <p:spPr>
          <a:xfrm>
            <a:off x="2409000" y="6885686"/>
            <a:ext cx="9451199" cy="16641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FFFFFF"/>
              </a:buClr>
              <a:buFont typeface="Helvetica Neue"/>
              <a:buNone/>
              <a:defRPr sz="2400" b="0" i="0" u="none" strike="noStrike" cap="none">
                <a:solidFill>
                  <a:srgbClr val="FFFFFF"/>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2pPr>
            <a:lvl3pPr marL="914400" marR="0" lvl="2"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3pPr>
            <a:lvl4pPr marL="1371600" marR="0" lvl="3"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4pPr>
            <a:lvl5pPr marL="1828800" marR="0" lvl="4"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5pPr>
            <a:lvl6pPr marL="2286000" marR="0" lvl="5"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6pPr>
            <a:lvl7pPr marL="2743200" marR="0" lvl="6"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7pPr>
            <a:lvl8pPr marL="3200400" marR="0" lvl="7"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8pPr>
            <a:lvl9pPr marL="3657600" marR="0" lvl="8" indent="0" algn="l" rtl="0">
              <a:lnSpc>
                <a:spcPct val="100000"/>
              </a:lnSpc>
              <a:spcBef>
                <a:spcPts val="0"/>
              </a:spcBef>
              <a:spcAft>
                <a:spcPts val="0"/>
              </a:spcAft>
              <a:buClr>
                <a:srgbClr val="FFFFFF"/>
              </a:buClr>
              <a:buFont typeface="Arial"/>
              <a:buNone/>
              <a:defRPr sz="1300" b="1" i="0" u="none" strike="noStrike" cap="none">
                <a:solidFill>
                  <a:srgbClr val="FFFFFF"/>
                </a:solidFill>
                <a:latin typeface="Arial"/>
                <a:ea typeface="Arial"/>
                <a:cs typeface="Arial"/>
                <a:sym typeface="Arial"/>
              </a:defRPr>
            </a:lvl9pPr>
          </a:lstStyle>
          <a:p>
            <a:endParaRPr/>
          </a:p>
        </p:txBody>
      </p:sp>
      <p:pic>
        <p:nvPicPr>
          <p:cNvPr id="409" name="Shape 409" descr="preso pattern Clear-01.png"/>
          <p:cNvPicPr preferRelativeResize="0"/>
          <p:nvPr/>
        </p:nvPicPr>
        <p:blipFill rotWithShape="1">
          <a:blip r:embed="rId2">
            <a:alphaModFix/>
          </a:blip>
          <a:srcRect/>
          <a:stretch/>
        </p:blipFill>
        <p:spPr>
          <a:xfrm>
            <a:off x="20403306" y="0"/>
            <a:ext cx="3980687" cy="13716000"/>
          </a:xfrm>
          <a:prstGeom prst="rect">
            <a:avLst/>
          </a:prstGeom>
          <a:noFill/>
          <a:ln>
            <a:noFill/>
          </a:ln>
        </p:spPr>
      </p:pic>
      <p:pic>
        <p:nvPicPr>
          <p:cNvPr id="410" name="Shape 410" descr="BitWhite.png"/>
          <p:cNvPicPr preferRelativeResize="0"/>
          <p:nvPr/>
        </p:nvPicPr>
        <p:blipFill rotWithShape="1">
          <a:blip r:embed="rId3">
            <a:alphaModFix/>
          </a:blip>
          <a:srcRect/>
          <a:stretch/>
        </p:blipFill>
        <p:spPr>
          <a:xfrm>
            <a:off x="18830090" y="9203320"/>
            <a:ext cx="3153600" cy="31536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Grid">
    <p:spTree>
      <p:nvGrpSpPr>
        <p:cNvPr id="1" name="Shape 411"/>
        <p:cNvGrpSpPr/>
        <p:nvPr/>
      </p:nvGrpSpPr>
      <p:grpSpPr>
        <a:xfrm>
          <a:off x="0" y="0"/>
          <a:ext cx="0" cy="0"/>
          <a:chOff x="0" y="0"/>
          <a:chExt cx="0" cy="0"/>
        </a:xfrm>
      </p:grpSpPr>
      <p:pic>
        <p:nvPicPr>
          <p:cNvPr id="412" name="Shape 412"/>
          <p:cNvPicPr preferRelativeResize="0"/>
          <p:nvPr/>
        </p:nvPicPr>
        <p:blipFill rotWithShape="1">
          <a:blip r:embed="rId2">
            <a:alphaModFix amt="50000"/>
          </a:blip>
          <a:srcRect l="1838" t="4749" r="2394" b="3566"/>
          <a:stretch/>
        </p:blipFill>
        <p:spPr>
          <a:xfrm>
            <a:off x="0" y="0"/>
            <a:ext cx="24383997" cy="1371600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Body ">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2332275" y="1165700"/>
            <a:ext cx="136719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16" name="Shape 416"/>
          <p:cNvSpPr txBox="1">
            <a:spLocks noGrp="1"/>
          </p:cNvSpPr>
          <p:nvPr>
            <p:ph type="subTitle" idx="1"/>
          </p:nvPr>
        </p:nvSpPr>
        <p:spPr>
          <a:xfrm>
            <a:off x="2356650" y="2371050"/>
            <a:ext cx="95073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17" name="Shape 417"/>
          <p:cNvSpPr txBox="1">
            <a:spLocks noGrp="1"/>
          </p:cNvSpPr>
          <p:nvPr>
            <p:ph type="subTitle" idx="2"/>
          </p:nvPr>
        </p:nvSpPr>
        <p:spPr>
          <a:xfrm>
            <a:off x="2356650" y="4345025"/>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CoverB">
    <p:spTree>
      <p:nvGrpSpPr>
        <p:cNvPr id="1" name="Shape 418"/>
        <p:cNvGrpSpPr/>
        <p:nvPr/>
      </p:nvGrpSpPr>
      <p:grpSpPr>
        <a:xfrm>
          <a:off x="0" y="0"/>
          <a:ext cx="0" cy="0"/>
          <a:chOff x="0" y="0"/>
          <a:chExt cx="0" cy="0"/>
        </a:xfrm>
      </p:grpSpPr>
      <p:sp>
        <p:nvSpPr>
          <p:cNvPr id="419" name="Shape 419"/>
          <p:cNvSpPr txBox="1">
            <a:spLocks noGrp="1"/>
          </p:cNvSpPr>
          <p:nvPr>
            <p:ph type="subTitle" idx="1"/>
          </p:nvPr>
        </p:nvSpPr>
        <p:spPr>
          <a:xfrm>
            <a:off x="1925225" y="5215675"/>
            <a:ext cx="10450500" cy="584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777777"/>
              </a:buClr>
              <a:buFont typeface="Helvetica Neue"/>
              <a:buNone/>
              <a:defRPr sz="3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420" name="Shape 420" descr="SHOT_D1_CAMA_15-09-03_0178_rt.jpg"/>
          <p:cNvPicPr preferRelativeResize="0"/>
          <p:nvPr/>
        </p:nvPicPr>
        <p:blipFill rotWithShape="1">
          <a:blip r:embed="rId2">
            <a:alphaModFix/>
          </a:blip>
          <a:srcRect l="39250" t="19270" r="29141" b="15334"/>
          <a:stretch/>
        </p:blipFill>
        <p:spPr>
          <a:xfrm>
            <a:off x="14404690" y="99"/>
            <a:ext cx="9944099" cy="13716000"/>
          </a:xfrm>
          <a:prstGeom prst="rect">
            <a:avLst/>
          </a:prstGeom>
          <a:noFill/>
          <a:ln>
            <a:noFill/>
          </a:ln>
        </p:spPr>
      </p:pic>
      <p:pic>
        <p:nvPicPr>
          <p:cNvPr id="421" name="Shape 421"/>
          <p:cNvPicPr preferRelativeResize="0"/>
          <p:nvPr/>
        </p:nvPicPr>
        <p:blipFill rotWithShape="1">
          <a:blip r:embed="rId3">
            <a:alphaModFix/>
          </a:blip>
          <a:srcRect/>
          <a:stretch/>
        </p:blipFill>
        <p:spPr>
          <a:xfrm>
            <a:off x="13242962" y="9233117"/>
            <a:ext cx="3153600" cy="3153600"/>
          </a:xfrm>
          <a:prstGeom prst="rect">
            <a:avLst/>
          </a:prstGeom>
          <a:noFill/>
          <a:ln>
            <a:noFill/>
          </a:ln>
        </p:spPr>
      </p:pic>
      <p:pic>
        <p:nvPicPr>
          <p:cNvPr id="422" name="Shape 422" descr="Aqua_Preso-01.png"/>
          <p:cNvPicPr preferRelativeResize="0"/>
          <p:nvPr/>
        </p:nvPicPr>
        <p:blipFill rotWithShape="1">
          <a:blip r:embed="rId4">
            <a:alphaModFix/>
          </a:blip>
          <a:srcRect r="10"/>
          <a:stretch/>
        </p:blipFill>
        <p:spPr>
          <a:xfrm>
            <a:off x="22423437" y="-26689"/>
            <a:ext cx="1960799" cy="13742400"/>
          </a:xfrm>
          <a:prstGeom prst="rect">
            <a:avLst/>
          </a:prstGeom>
          <a:noFill/>
          <a:ln>
            <a:noFill/>
          </a:ln>
        </p:spPr>
      </p:pic>
      <p:sp>
        <p:nvSpPr>
          <p:cNvPr id="423" name="Shape 423"/>
          <p:cNvSpPr txBox="1">
            <a:spLocks noGrp="1"/>
          </p:cNvSpPr>
          <p:nvPr>
            <p:ph type="title"/>
          </p:nvPr>
        </p:nvSpPr>
        <p:spPr>
          <a:xfrm>
            <a:off x="1868150" y="2590675"/>
            <a:ext cx="9944099" cy="26246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Helvetica Neue"/>
              <a:buNone/>
              <a:defRPr sz="77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24" name="Shape 424"/>
          <p:cNvSpPr txBox="1">
            <a:spLocks noGrp="1"/>
          </p:cNvSpPr>
          <p:nvPr>
            <p:ph type="subTitle" idx="2"/>
          </p:nvPr>
        </p:nvSpPr>
        <p:spPr>
          <a:xfrm>
            <a:off x="1893800" y="11790875"/>
            <a:ext cx="5943299" cy="7622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425"/>
        <p:cNvGrpSpPr/>
        <p:nvPr/>
      </p:nvGrpSpPr>
      <p:grpSpPr>
        <a:xfrm>
          <a:off x="0" y="0"/>
          <a:ext cx="0" cy="0"/>
          <a:chOff x="0" y="0"/>
          <a:chExt cx="0" cy="0"/>
        </a:xfrm>
      </p:grpSpPr>
      <p:sp>
        <p:nvSpPr>
          <p:cNvPr id="426" name="Shape 426"/>
          <p:cNvSpPr txBox="1">
            <a:spLocks noGrp="1"/>
          </p:cNvSpPr>
          <p:nvPr>
            <p:ph type="subTitle" idx="1"/>
          </p:nvPr>
        </p:nvSpPr>
        <p:spPr>
          <a:xfrm>
            <a:off x="2343300" y="7229475"/>
            <a:ext cx="15957600" cy="635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777777"/>
              </a:buClr>
              <a:buFont typeface="Helvetica Neue"/>
              <a:buNone/>
              <a:defRPr sz="40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27" name="Shape 427"/>
          <p:cNvSpPr txBox="1">
            <a:spLocks noGrp="1"/>
          </p:cNvSpPr>
          <p:nvPr>
            <p:ph type="title"/>
          </p:nvPr>
        </p:nvSpPr>
        <p:spPr>
          <a:xfrm>
            <a:off x="2356650" y="5746575"/>
            <a:ext cx="16083899" cy="1559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80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Body / Image">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2332275" y="1165700"/>
            <a:ext cx="136719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pic>
        <p:nvPicPr>
          <p:cNvPr id="430" name="Shape 430"/>
          <p:cNvPicPr preferRelativeResize="0"/>
          <p:nvPr/>
        </p:nvPicPr>
        <p:blipFill rotWithShape="1">
          <a:blip r:embed="rId2">
            <a:alphaModFix/>
          </a:blip>
          <a:srcRect l="10351" r="38856"/>
          <a:stretch/>
        </p:blipFill>
        <p:spPr>
          <a:xfrm>
            <a:off x="13939440" y="3411"/>
            <a:ext cx="10444800" cy="13708800"/>
          </a:xfrm>
          <a:prstGeom prst="rect">
            <a:avLst/>
          </a:prstGeom>
          <a:noFill/>
          <a:ln>
            <a:noFill/>
          </a:ln>
        </p:spPr>
      </p:pic>
      <p:sp>
        <p:nvSpPr>
          <p:cNvPr id="431" name="Shape 431"/>
          <p:cNvSpPr txBox="1">
            <a:spLocks noGrp="1"/>
          </p:cNvSpPr>
          <p:nvPr>
            <p:ph type="subTitle" idx="1"/>
          </p:nvPr>
        </p:nvSpPr>
        <p:spPr>
          <a:xfrm>
            <a:off x="2356650" y="2371050"/>
            <a:ext cx="95073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432" name="Shape 432" descr="Aqua_Preso-01.png"/>
          <p:cNvPicPr preferRelativeResize="0"/>
          <p:nvPr/>
        </p:nvPicPr>
        <p:blipFill rotWithShape="1">
          <a:blip r:embed="rId3">
            <a:alphaModFix/>
          </a:blip>
          <a:srcRect r="10"/>
          <a:stretch/>
        </p:blipFill>
        <p:spPr>
          <a:xfrm>
            <a:off x="22423437" y="-26689"/>
            <a:ext cx="1960799" cy="13742400"/>
          </a:xfrm>
          <a:prstGeom prst="rect">
            <a:avLst/>
          </a:prstGeom>
          <a:noFill/>
          <a:ln>
            <a:noFill/>
          </a:ln>
        </p:spPr>
      </p:pic>
      <p:sp>
        <p:nvSpPr>
          <p:cNvPr id="433" name="Shape 433"/>
          <p:cNvSpPr txBox="1">
            <a:spLocks noGrp="1"/>
          </p:cNvSpPr>
          <p:nvPr>
            <p:ph type="subTitle" idx="2"/>
          </p:nvPr>
        </p:nvSpPr>
        <p:spPr>
          <a:xfrm>
            <a:off x="2356650" y="4345025"/>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ext / 3 Photo">
    <p:spTree>
      <p:nvGrpSpPr>
        <p:cNvPr id="1" name="Shape 32"/>
        <p:cNvGrpSpPr/>
        <p:nvPr/>
      </p:nvGrpSpPr>
      <p:grpSpPr>
        <a:xfrm>
          <a:off x="0" y="0"/>
          <a:ext cx="0" cy="0"/>
          <a:chOff x="0" y="0"/>
          <a:chExt cx="0" cy="0"/>
        </a:xfrm>
      </p:grpSpPr>
      <p:sp>
        <p:nvSpPr>
          <p:cNvPr id="33" name="Shape 33"/>
          <p:cNvSpPr txBox="1"/>
          <p:nvPr/>
        </p:nvSpPr>
        <p:spPr>
          <a:xfrm>
            <a:off x="7510275" y="975350"/>
            <a:ext cx="4584300" cy="1007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4" name="Shape 34"/>
          <p:cNvPicPr preferRelativeResize="0"/>
          <p:nvPr/>
        </p:nvPicPr>
        <p:blipFill rotWithShape="1">
          <a:blip r:embed="rId2">
            <a:alphaModFix/>
          </a:blip>
          <a:srcRect/>
          <a:stretch/>
        </p:blipFill>
        <p:spPr>
          <a:xfrm>
            <a:off x="2468264" y="4516907"/>
            <a:ext cx="5714998" cy="3124199"/>
          </a:xfrm>
          <a:prstGeom prst="rect">
            <a:avLst/>
          </a:prstGeom>
          <a:noFill/>
          <a:ln>
            <a:noFill/>
          </a:ln>
        </p:spPr>
      </p:pic>
      <p:pic>
        <p:nvPicPr>
          <p:cNvPr id="35" name="Shape 35"/>
          <p:cNvPicPr preferRelativeResize="0"/>
          <p:nvPr/>
        </p:nvPicPr>
        <p:blipFill rotWithShape="1">
          <a:blip r:embed="rId2">
            <a:alphaModFix/>
          </a:blip>
          <a:srcRect/>
          <a:stretch/>
        </p:blipFill>
        <p:spPr>
          <a:xfrm>
            <a:off x="9329207" y="4516907"/>
            <a:ext cx="5714998" cy="3124199"/>
          </a:xfrm>
          <a:prstGeom prst="rect">
            <a:avLst/>
          </a:prstGeom>
          <a:noFill/>
          <a:ln>
            <a:noFill/>
          </a:ln>
        </p:spPr>
      </p:pic>
      <p:pic>
        <p:nvPicPr>
          <p:cNvPr id="36" name="Shape 36"/>
          <p:cNvPicPr preferRelativeResize="0"/>
          <p:nvPr/>
        </p:nvPicPr>
        <p:blipFill rotWithShape="1">
          <a:blip r:embed="rId2">
            <a:alphaModFix/>
          </a:blip>
          <a:srcRect/>
          <a:stretch/>
        </p:blipFill>
        <p:spPr>
          <a:xfrm>
            <a:off x="16190151" y="4516907"/>
            <a:ext cx="5714998" cy="3124199"/>
          </a:xfrm>
          <a:prstGeom prst="rect">
            <a:avLst/>
          </a:prstGeom>
          <a:noFill/>
          <a:ln>
            <a:noFill/>
          </a:ln>
        </p:spPr>
      </p:pic>
      <p:sp>
        <p:nvSpPr>
          <p:cNvPr id="37" name="Shape 37"/>
          <p:cNvSpPr txBox="1">
            <a:spLocks noGrp="1"/>
          </p:cNvSpPr>
          <p:nvPr>
            <p:ph type="subTitle" idx="1"/>
          </p:nvPr>
        </p:nvSpPr>
        <p:spPr>
          <a:xfrm>
            <a:off x="2370025" y="9055950"/>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Shape 38"/>
          <p:cNvSpPr txBox="1">
            <a:spLocks noGrp="1"/>
          </p:cNvSpPr>
          <p:nvPr>
            <p:ph type="title"/>
          </p:nvPr>
        </p:nvSpPr>
        <p:spPr>
          <a:xfrm>
            <a:off x="2370025"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9" name="Shape 39"/>
          <p:cNvSpPr txBox="1">
            <a:spLocks noGrp="1"/>
          </p:cNvSpPr>
          <p:nvPr>
            <p:ph type="title" idx="2"/>
          </p:nvPr>
        </p:nvSpPr>
        <p:spPr>
          <a:xfrm>
            <a:off x="9207400"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0" name="Shape 40"/>
          <p:cNvSpPr txBox="1">
            <a:spLocks noGrp="1"/>
          </p:cNvSpPr>
          <p:nvPr>
            <p:ph type="subTitle" idx="3"/>
          </p:nvPr>
        </p:nvSpPr>
        <p:spPr>
          <a:xfrm>
            <a:off x="9207400" y="9055950"/>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Shape 41"/>
          <p:cNvSpPr txBox="1">
            <a:spLocks noGrp="1"/>
          </p:cNvSpPr>
          <p:nvPr>
            <p:ph type="title" idx="4"/>
          </p:nvPr>
        </p:nvSpPr>
        <p:spPr>
          <a:xfrm>
            <a:off x="16064750" y="8274825"/>
            <a:ext cx="5813400" cy="5357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2" name="Shape 42"/>
          <p:cNvSpPr txBox="1">
            <a:spLocks noGrp="1"/>
          </p:cNvSpPr>
          <p:nvPr>
            <p:ph type="subTitle" idx="5"/>
          </p:nvPr>
        </p:nvSpPr>
        <p:spPr>
          <a:xfrm>
            <a:off x="16064750" y="9055950"/>
            <a:ext cx="5813400" cy="3324898"/>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6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title" idx="6"/>
          </p:nvPr>
        </p:nvSpPr>
        <p:spPr>
          <a:xfrm>
            <a:off x="2332275" y="1165700"/>
            <a:ext cx="15596400" cy="114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70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800"/>
            </a:lvl2pPr>
            <a:lvl3pPr lvl="2" indent="0" rtl="0">
              <a:lnSpc>
                <a:spcPct val="100000"/>
              </a:lnSpc>
              <a:spcBef>
                <a:spcPts val="0"/>
              </a:spcBef>
              <a:buFont typeface="Arial"/>
              <a:buNone/>
              <a:defRPr sz="1800"/>
            </a:lvl3pPr>
            <a:lvl4pPr lvl="3" indent="0" rtl="0">
              <a:lnSpc>
                <a:spcPct val="100000"/>
              </a:lnSpc>
              <a:spcBef>
                <a:spcPts val="0"/>
              </a:spcBef>
              <a:buFont typeface="Arial"/>
              <a:buNone/>
              <a:defRPr sz="1800"/>
            </a:lvl4pPr>
            <a:lvl5pPr lvl="4" indent="0" rtl="0">
              <a:lnSpc>
                <a:spcPct val="100000"/>
              </a:lnSpc>
              <a:spcBef>
                <a:spcPts val="0"/>
              </a:spcBef>
              <a:buFont typeface="Arial"/>
              <a:buNone/>
              <a:defRPr sz="1800"/>
            </a:lvl5pPr>
            <a:lvl6pPr lvl="5" indent="0" rtl="0">
              <a:lnSpc>
                <a:spcPct val="100000"/>
              </a:lnSpc>
              <a:spcBef>
                <a:spcPts val="0"/>
              </a:spcBef>
              <a:buFont typeface="Arial"/>
              <a:buNone/>
              <a:defRPr sz="1800"/>
            </a:lvl6pPr>
            <a:lvl7pPr lvl="6" indent="0" rtl="0">
              <a:lnSpc>
                <a:spcPct val="100000"/>
              </a:lnSpc>
              <a:spcBef>
                <a:spcPts val="0"/>
              </a:spcBef>
              <a:buFont typeface="Arial"/>
              <a:buNone/>
              <a:defRPr sz="1800"/>
            </a:lvl7pPr>
            <a:lvl8pPr lvl="7" indent="0" rtl="0">
              <a:lnSpc>
                <a:spcPct val="100000"/>
              </a:lnSpc>
              <a:spcBef>
                <a:spcPts val="0"/>
              </a:spcBef>
              <a:buFont typeface="Arial"/>
              <a:buNone/>
              <a:defRPr sz="1800"/>
            </a:lvl8pPr>
            <a:lvl9pPr lvl="8" indent="0" rtl="0">
              <a:lnSpc>
                <a:spcPct val="100000"/>
              </a:lnSpc>
              <a:spcBef>
                <a:spcPts val="0"/>
              </a:spcBef>
              <a:buFont typeface="Arial"/>
              <a:buNone/>
              <a:defRPr sz="1800"/>
            </a:lvl9pPr>
          </a:lstStyle>
          <a:p>
            <a:endParaRPr/>
          </a:p>
        </p:txBody>
      </p:sp>
      <p:sp>
        <p:nvSpPr>
          <p:cNvPr id="44" name="Shape 44"/>
          <p:cNvSpPr txBox="1">
            <a:spLocks noGrp="1"/>
          </p:cNvSpPr>
          <p:nvPr>
            <p:ph type="subTitle" idx="7"/>
          </p:nvPr>
        </p:nvSpPr>
        <p:spPr>
          <a:xfrm>
            <a:off x="2356650" y="2371050"/>
            <a:ext cx="15596400" cy="706498"/>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6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ody">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36" name="Shape 436"/>
          <p:cNvSpPr txBox="1">
            <a:spLocks noGrp="1"/>
          </p:cNvSpPr>
          <p:nvPr>
            <p:ph type="subTitle" idx="1"/>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37" name="Shape 437"/>
          <p:cNvSpPr txBox="1">
            <a:spLocks noGrp="1"/>
          </p:cNvSpPr>
          <p:nvPr>
            <p:ph type="subTitle" idx="2"/>
          </p:nvPr>
        </p:nvSpPr>
        <p:spPr>
          <a:xfrm>
            <a:off x="2356650" y="4345025"/>
            <a:ext cx="96279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Body 1">
    <p:spTree>
      <p:nvGrpSpPr>
        <p:cNvPr id="1" name="Shape 438"/>
        <p:cNvGrpSpPr/>
        <p:nvPr/>
      </p:nvGrpSpPr>
      <p:grpSpPr>
        <a:xfrm>
          <a:off x="0" y="0"/>
          <a:ext cx="0" cy="0"/>
          <a:chOff x="0" y="0"/>
          <a:chExt cx="0" cy="0"/>
        </a:xfrm>
      </p:grpSpPr>
      <p:sp>
        <p:nvSpPr>
          <p:cNvPr id="439" name="Shape 439"/>
          <p:cNvSpPr txBox="1">
            <a:spLocks noGrp="1"/>
          </p:cNvSpPr>
          <p:nvPr>
            <p:ph type="subTitle" idx="1"/>
          </p:nvPr>
        </p:nvSpPr>
        <p:spPr>
          <a:xfrm>
            <a:off x="2356650" y="4345025"/>
            <a:ext cx="92256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40" name="Shape 440"/>
          <p:cNvSpPr txBox="1">
            <a:spLocks noGrp="1"/>
          </p:cNvSpPr>
          <p:nvPr>
            <p:ph type="subTitle" idx="2"/>
          </p:nvPr>
        </p:nvSpPr>
        <p:spPr>
          <a:xfrm>
            <a:off x="12643375" y="4345025"/>
            <a:ext cx="9287100" cy="8063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2100"/>
              </a:spcAft>
              <a:buClr>
                <a:srgbClr val="000000"/>
              </a:buClr>
              <a:buFont typeface="Helvetica Neue"/>
              <a:buNone/>
              <a:defRPr sz="2900" b="0" i="0" u="none" strike="noStrike" cap="none">
                <a:solidFill>
                  <a:srgbClr val="000000"/>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41" name="Shape 441"/>
          <p:cNvSpPr txBox="1">
            <a:spLocks noGrp="1"/>
          </p:cNvSpPr>
          <p:nvPr>
            <p:ph type="title"/>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42" name="Shape 442"/>
          <p:cNvSpPr txBox="1">
            <a:spLocks noGrp="1"/>
          </p:cNvSpPr>
          <p:nvPr>
            <p:ph type="subTitle" idx="3"/>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Large Quote White ">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833275" y="3634425"/>
            <a:ext cx="17982300" cy="4531200"/>
          </a:xfrm>
          <a:prstGeom prst="rect">
            <a:avLst/>
          </a:prstGeom>
          <a:noFill/>
          <a:ln>
            <a:noFill/>
          </a:ln>
        </p:spPr>
        <p:txBody>
          <a:bodyPr lIns="91425" tIns="91425" rIns="91425" bIns="91425" anchor="t" anchorCtr="0"/>
          <a:lstStyle>
            <a:lvl1pPr marL="406400" marR="0" lvl="0" indent="-406400" algn="l" rtl="0">
              <a:lnSpc>
                <a:spcPct val="110000"/>
              </a:lnSpc>
              <a:spcBef>
                <a:spcPts val="0"/>
              </a:spcBef>
              <a:spcAft>
                <a:spcPts val="0"/>
              </a:spcAft>
              <a:buClr>
                <a:srgbClr val="000000"/>
              </a:buClr>
              <a:buFont typeface="Helvetica Neue"/>
              <a:buNone/>
              <a:defRPr sz="101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45" name="Shape 445"/>
          <p:cNvSpPr txBox="1">
            <a:spLocks noGrp="1"/>
          </p:cNvSpPr>
          <p:nvPr>
            <p:ph type="subTitle" idx="1"/>
          </p:nvPr>
        </p:nvSpPr>
        <p:spPr>
          <a:xfrm>
            <a:off x="2366000" y="9412800"/>
            <a:ext cx="9451199" cy="827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Quote A">
    <p:spTree>
      <p:nvGrpSpPr>
        <p:cNvPr id="1" name="Shape 446"/>
        <p:cNvGrpSpPr/>
        <p:nvPr/>
      </p:nvGrpSpPr>
      <p:grpSpPr>
        <a:xfrm>
          <a:off x="0" y="0"/>
          <a:ext cx="0" cy="0"/>
          <a:chOff x="0" y="0"/>
          <a:chExt cx="0" cy="0"/>
        </a:xfrm>
      </p:grpSpPr>
      <p:sp>
        <p:nvSpPr>
          <p:cNvPr id="447" name="Shape 447"/>
          <p:cNvSpPr txBox="1">
            <a:spLocks noGrp="1"/>
          </p:cNvSpPr>
          <p:nvPr>
            <p:ph type="subTitle" idx="1"/>
          </p:nvPr>
        </p:nvSpPr>
        <p:spPr>
          <a:xfrm>
            <a:off x="12343375" y="9823800"/>
            <a:ext cx="9451199" cy="827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1"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48" name="Shape 448"/>
          <p:cNvSpPr txBox="1">
            <a:spLocks noGrp="1"/>
          </p:cNvSpPr>
          <p:nvPr>
            <p:ph type="title"/>
          </p:nvPr>
        </p:nvSpPr>
        <p:spPr>
          <a:xfrm>
            <a:off x="12079225" y="3426125"/>
            <a:ext cx="9961499" cy="5196900"/>
          </a:xfrm>
          <a:prstGeom prst="rect">
            <a:avLst/>
          </a:prstGeom>
          <a:noFill/>
          <a:ln>
            <a:noFill/>
          </a:ln>
        </p:spPr>
        <p:txBody>
          <a:bodyPr lIns="91425" tIns="91425" rIns="91425" bIns="91425" anchor="t" anchorCtr="0"/>
          <a:lstStyle>
            <a:lvl1pPr marL="241300" marR="0" lvl="0" indent="-241300" algn="l" rtl="0">
              <a:lnSpc>
                <a:spcPct val="125000"/>
              </a:lnSpc>
              <a:spcBef>
                <a:spcPts val="0"/>
              </a:spcBef>
              <a:spcAft>
                <a:spcPts val="0"/>
              </a:spcAft>
              <a:buClr>
                <a:srgbClr val="000000"/>
              </a:buClr>
              <a:buFont typeface="Helvetica Neue"/>
              <a:buNone/>
              <a:defRPr sz="5900" b="0" i="0" u="none" strike="noStrike" cap="none">
                <a:solidFill>
                  <a:srgbClr val="000000"/>
                </a:solidFill>
                <a:latin typeface="Helvetica Neue"/>
                <a:ea typeface="Helvetica Neue"/>
                <a:cs typeface="Helvetica Neue"/>
                <a:sym typeface="Helvetica Neue"/>
              </a:defRPr>
            </a:lvl1pPr>
            <a:lvl2pPr lvl="1" indent="0" rtl="0">
              <a:lnSpc>
                <a:spcPct val="125000"/>
              </a:lnSpc>
              <a:spcBef>
                <a:spcPts val="0"/>
              </a:spcBef>
              <a:buFont typeface="Arial"/>
              <a:buNone/>
              <a:defRPr sz="5900"/>
            </a:lvl2pPr>
            <a:lvl3pPr lvl="2" indent="0" rtl="0">
              <a:lnSpc>
                <a:spcPct val="125000"/>
              </a:lnSpc>
              <a:spcBef>
                <a:spcPts val="0"/>
              </a:spcBef>
              <a:buFont typeface="Arial"/>
              <a:buNone/>
              <a:defRPr sz="5900"/>
            </a:lvl3pPr>
            <a:lvl4pPr lvl="3" indent="0" rtl="0">
              <a:lnSpc>
                <a:spcPct val="125000"/>
              </a:lnSpc>
              <a:spcBef>
                <a:spcPts val="0"/>
              </a:spcBef>
              <a:buFont typeface="Arial"/>
              <a:buNone/>
              <a:defRPr sz="5900"/>
            </a:lvl4pPr>
            <a:lvl5pPr lvl="4" indent="0" rtl="0">
              <a:lnSpc>
                <a:spcPct val="125000"/>
              </a:lnSpc>
              <a:spcBef>
                <a:spcPts val="0"/>
              </a:spcBef>
              <a:buFont typeface="Arial"/>
              <a:buNone/>
              <a:defRPr sz="5900"/>
            </a:lvl5pPr>
            <a:lvl6pPr lvl="5" indent="0" rtl="0">
              <a:lnSpc>
                <a:spcPct val="125000"/>
              </a:lnSpc>
              <a:spcBef>
                <a:spcPts val="0"/>
              </a:spcBef>
              <a:buFont typeface="Arial"/>
              <a:buNone/>
              <a:defRPr sz="5900"/>
            </a:lvl6pPr>
            <a:lvl7pPr lvl="6" indent="0" rtl="0">
              <a:lnSpc>
                <a:spcPct val="125000"/>
              </a:lnSpc>
              <a:spcBef>
                <a:spcPts val="0"/>
              </a:spcBef>
              <a:buFont typeface="Arial"/>
              <a:buNone/>
              <a:defRPr sz="5900"/>
            </a:lvl7pPr>
            <a:lvl8pPr lvl="7" indent="0" rtl="0">
              <a:lnSpc>
                <a:spcPct val="125000"/>
              </a:lnSpc>
              <a:spcBef>
                <a:spcPts val="0"/>
              </a:spcBef>
              <a:buFont typeface="Arial"/>
              <a:buNone/>
              <a:defRPr sz="5900"/>
            </a:lvl8pPr>
            <a:lvl9pPr lvl="8" indent="0" rtl="0">
              <a:lnSpc>
                <a:spcPct val="125000"/>
              </a:lnSpc>
              <a:spcBef>
                <a:spcPts val="0"/>
              </a:spcBef>
              <a:buFont typeface="Arial"/>
              <a:buNone/>
              <a:defRPr sz="5900"/>
            </a:lvl9pPr>
          </a:lstStyle>
          <a:p>
            <a:endParaRPr/>
          </a:p>
        </p:txBody>
      </p:sp>
      <p:pic>
        <p:nvPicPr>
          <p:cNvPr id="449" name="Shape 449"/>
          <p:cNvPicPr preferRelativeResize="0"/>
          <p:nvPr/>
        </p:nvPicPr>
        <p:blipFill rotWithShape="1">
          <a:blip r:embed="rId2">
            <a:alphaModFix/>
          </a:blip>
          <a:srcRect l="11638" r="11638"/>
          <a:stretch/>
        </p:blipFill>
        <p:spPr>
          <a:xfrm>
            <a:off x="0" y="3411"/>
            <a:ext cx="9961499" cy="137088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4 Column">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2370025"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pic>
        <p:nvPicPr>
          <p:cNvPr id="452" name="Shape 452"/>
          <p:cNvPicPr preferRelativeResize="0"/>
          <p:nvPr/>
        </p:nvPicPr>
        <p:blipFill rotWithShape="1">
          <a:blip r:embed="rId2">
            <a:alphaModFix/>
          </a:blip>
          <a:srcRect/>
          <a:stretch/>
        </p:blipFill>
        <p:spPr>
          <a:xfrm>
            <a:off x="7593925" y="4516907"/>
            <a:ext cx="3987900" cy="3123900"/>
          </a:xfrm>
          <a:prstGeom prst="rect">
            <a:avLst/>
          </a:prstGeom>
          <a:noFill/>
          <a:ln>
            <a:noFill/>
          </a:ln>
        </p:spPr>
      </p:pic>
      <p:pic>
        <p:nvPicPr>
          <p:cNvPr id="453" name="Shape 453"/>
          <p:cNvPicPr preferRelativeResize="0"/>
          <p:nvPr/>
        </p:nvPicPr>
        <p:blipFill rotWithShape="1">
          <a:blip r:embed="rId2">
            <a:alphaModFix/>
          </a:blip>
          <a:srcRect/>
          <a:stretch/>
        </p:blipFill>
        <p:spPr>
          <a:xfrm>
            <a:off x="2468264" y="4516907"/>
            <a:ext cx="3987900" cy="3123900"/>
          </a:xfrm>
          <a:prstGeom prst="rect">
            <a:avLst/>
          </a:prstGeom>
          <a:noFill/>
          <a:ln>
            <a:noFill/>
          </a:ln>
        </p:spPr>
      </p:pic>
      <p:pic>
        <p:nvPicPr>
          <p:cNvPr id="454" name="Shape 454"/>
          <p:cNvPicPr preferRelativeResize="0"/>
          <p:nvPr/>
        </p:nvPicPr>
        <p:blipFill rotWithShape="1">
          <a:blip r:embed="rId2">
            <a:alphaModFix/>
          </a:blip>
          <a:srcRect/>
          <a:stretch/>
        </p:blipFill>
        <p:spPr>
          <a:xfrm>
            <a:off x="12768310" y="4516907"/>
            <a:ext cx="3987899" cy="3123900"/>
          </a:xfrm>
          <a:prstGeom prst="rect">
            <a:avLst/>
          </a:prstGeom>
          <a:noFill/>
          <a:ln>
            <a:noFill/>
          </a:ln>
        </p:spPr>
      </p:pic>
      <p:pic>
        <p:nvPicPr>
          <p:cNvPr id="455" name="Shape 455"/>
          <p:cNvPicPr preferRelativeResize="0"/>
          <p:nvPr/>
        </p:nvPicPr>
        <p:blipFill rotWithShape="1">
          <a:blip r:embed="rId2">
            <a:alphaModFix/>
          </a:blip>
          <a:srcRect/>
          <a:stretch/>
        </p:blipFill>
        <p:spPr>
          <a:xfrm>
            <a:off x="17942684" y="4516907"/>
            <a:ext cx="3987900" cy="3123900"/>
          </a:xfrm>
          <a:prstGeom prst="rect">
            <a:avLst/>
          </a:prstGeom>
          <a:noFill/>
          <a:ln>
            <a:noFill/>
          </a:ln>
        </p:spPr>
      </p:pic>
      <p:sp>
        <p:nvSpPr>
          <p:cNvPr id="456" name="Shape 456"/>
          <p:cNvSpPr txBox="1">
            <a:spLocks noGrp="1"/>
          </p:cNvSpPr>
          <p:nvPr>
            <p:ph type="title" idx="2"/>
          </p:nvPr>
        </p:nvSpPr>
        <p:spPr>
          <a:xfrm>
            <a:off x="7495675"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57" name="Shape 457"/>
          <p:cNvSpPr txBox="1">
            <a:spLocks noGrp="1"/>
          </p:cNvSpPr>
          <p:nvPr>
            <p:ph type="title" idx="3"/>
          </p:nvPr>
        </p:nvSpPr>
        <p:spPr>
          <a:xfrm>
            <a:off x="12670036"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58" name="Shape 458"/>
          <p:cNvSpPr txBox="1">
            <a:spLocks noGrp="1"/>
          </p:cNvSpPr>
          <p:nvPr>
            <p:ph type="title" idx="4"/>
          </p:nvPr>
        </p:nvSpPr>
        <p:spPr>
          <a:xfrm>
            <a:off x="17844412" y="8274825"/>
            <a:ext cx="4184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59" name="Shape 459"/>
          <p:cNvSpPr txBox="1">
            <a:spLocks noGrp="1"/>
          </p:cNvSpPr>
          <p:nvPr>
            <p:ph type="subTitle" idx="1"/>
          </p:nvPr>
        </p:nvSpPr>
        <p:spPr>
          <a:xfrm>
            <a:off x="237002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60" name="Shape 460"/>
          <p:cNvSpPr txBox="1">
            <a:spLocks noGrp="1"/>
          </p:cNvSpPr>
          <p:nvPr>
            <p:ph type="subTitle" idx="5"/>
          </p:nvPr>
        </p:nvSpPr>
        <p:spPr>
          <a:xfrm>
            <a:off x="746867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61" name="Shape 461"/>
          <p:cNvSpPr txBox="1">
            <a:spLocks noGrp="1"/>
          </p:cNvSpPr>
          <p:nvPr>
            <p:ph type="subTitle" idx="6"/>
          </p:nvPr>
        </p:nvSpPr>
        <p:spPr>
          <a:xfrm>
            <a:off x="1264352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62" name="Shape 462"/>
          <p:cNvSpPr txBox="1">
            <a:spLocks noGrp="1"/>
          </p:cNvSpPr>
          <p:nvPr>
            <p:ph type="subTitle" idx="7"/>
          </p:nvPr>
        </p:nvSpPr>
        <p:spPr>
          <a:xfrm>
            <a:off x="17844425" y="9055950"/>
            <a:ext cx="4086300"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63" name="Shape 463"/>
          <p:cNvSpPr txBox="1">
            <a:spLocks noGrp="1"/>
          </p:cNvSpPr>
          <p:nvPr>
            <p:ph type="title" idx="8"/>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64" name="Shape 464"/>
          <p:cNvSpPr txBox="1">
            <a:spLocks noGrp="1"/>
          </p:cNvSpPr>
          <p:nvPr>
            <p:ph type="subTitle" idx="9"/>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4 Column 2">
    <p:spTree>
      <p:nvGrpSpPr>
        <p:cNvPr id="1" name="Shape 465"/>
        <p:cNvGrpSpPr/>
        <p:nvPr/>
      </p:nvGrpSpPr>
      <p:grpSpPr>
        <a:xfrm>
          <a:off x="0" y="0"/>
          <a:ext cx="0" cy="0"/>
          <a:chOff x="0" y="0"/>
          <a:chExt cx="0" cy="0"/>
        </a:xfrm>
      </p:grpSpPr>
      <p:pic>
        <p:nvPicPr>
          <p:cNvPr id="466" name="Shape 466"/>
          <p:cNvPicPr preferRelativeResize="0"/>
          <p:nvPr/>
        </p:nvPicPr>
        <p:blipFill rotWithShape="1">
          <a:blip r:embed="rId2">
            <a:alphaModFix/>
          </a:blip>
          <a:srcRect t="17042" b="17050"/>
          <a:stretch/>
        </p:blipFill>
        <p:spPr>
          <a:xfrm>
            <a:off x="12768300" y="4516750"/>
            <a:ext cx="9086400" cy="3123900"/>
          </a:xfrm>
          <a:prstGeom prst="rect">
            <a:avLst/>
          </a:prstGeom>
          <a:noFill/>
          <a:ln>
            <a:noFill/>
          </a:ln>
        </p:spPr>
      </p:pic>
      <p:sp>
        <p:nvSpPr>
          <p:cNvPr id="467" name="Shape 467"/>
          <p:cNvSpPr txBox="1">
            <a:spLocks noGrp="1"/>
          </p:cNvSpPr>
          <p:nvPr>
            <p:ph type="title"/>
          </p:nvPr>
        </p:nvSpPr>
        <p:spPr>
          <a:xfrm>
            <a:off x="2370025" y="8274825"/>
            <a:ext cx="91847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68" name="Shape 468"/>
          <p:cNvSpPr txBox="1">
            <a:spLocks noGrp="1"/>
          </p:cNvSpPr>
          <p:nvPr>
            <p:ph type="title" idx="2"/>
          </p:nvPr>
        </p:nvSpPr>
        <p:spPr>
          <a:xfrm>
            <a:off x="12670064" y="8274825"/>
            <a:ext cx="91847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69" name="Shape 469"/>
          <p:cNvSpPr txBox="1">
            <a:spLocks noGrp="1"/>
          </p:cNvSpPr>
          <p:nvPr>
            <p:ph type="subTitle" idx="1"/>
          </p:nvPr>
        </p:nvSpPr>
        <p:spPr>
          <a:xfrm>
            <a:off x="2370025" y="9055950"/>
            <a:ext cx="91847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70" name="Shape 470"/>
          <p:cNvSpPr txBox="1">
            <a:spLocks noGrp="1"/>
          </p:cNvSpPr>
          <p:nvPr>
            <p:ph type="subTitle" idx="3"/>
          </p:nvPr>
        </p:nvSpPr>
        <p:spPr>
          <a:xfrm>
            <a:off x="12643525" y="9055950"/>
            <a:ext cx="92111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71" name="Shape 471"/>
          <p:cNvSpPr txBox="1">
            <a:spLocks noGrp="1"/>
          </p:cNvSpPr>
          <p:nvPr>
            <p:ph type="title" idx="4"/>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72" name="Shape 472"/>
          <p:cNvSpPr txBox="1">
            <a:spLocks noGrp="1"/>
          </p:cNvSpPr>
          <p:nvPr>
            <p:ph type="subTitle" idx="5"/>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473" name="Shape 473"/>
          <p:cNvPicPr preferRelativeResize="0"/>
          <p:nvPr/>
        </p:nvPicPr>
        <p:blipFill rotWithShape="1">
          <a:blip r:embed="rId2">
            <a:alphaModFix/>
          </a:blip>
          <a:srcRect t="17042" b="17050"/>
          <a:stretch/>
        </p:blipFill>
        <p:spPr>
          <a:xfrm>
            <a:off x="2468275" y="4516750"/>
            <a:ext cx="9086400" cy="31239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4 Column 1">
    <p:spTree>
      <p:nvGrpSpPr>
        <p:cNvPr id="1" name="Shape 474"/>
        <p:cNvGrpSpPr/>
        <p:nvPr/>
      </p:nvGrpSpPr>
      <p:grpSpPr>
        <a:xfrm>
          <a:off x="0" y="0"/>
          <a:ext cx="0" cy="0"/>
          <a:chOff x="0" y="0"/>
          <a:chExt cx="0" cy="0"/>
        </a:xfrm>
      </p:grpSpPr>
      <p:sp>
        <p:nvSpPr>
          <p:cNvPr id="475" name="Shape 475"/>
          <p:cNvSpPr txBox="1"/>
          <p:nvPr/>
        </p:nvSpPr>
        <p:spPr>
          <a:xfrm>
            <a:off x="7510275" y="975350"/>
            <a:ext cx="4583999" cy="10079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Font typeface="Arial"/>
              <a:buNone/>
            </a:pPr>
            <a:endParaRPr sz="1300" b="0" i="0" u="none" strike="noStrike" cap="none">
              <a:solidFill>
                <a:srgbClr val="000000"/>
              </a:solidFill>
              <a:latin typeface="Arial"/>
              <a:ea typeface="Arial"/>
              <a:cs typeface="Arial"/>
              <a:sym typeface="Arial"/>
            </a:endParaRPr>
          </a:p>
        </p:txBody>
      </p:sp>
      <p:pic>
        <p:nvPicPr>
          <p:cNvPr id="476" name="Shape 476"/>
          <p:cNvPicPr preferRelativeResize="0"/>
          <p:nvPr/>
        </p:nvPicPr>
        <p:blipFill rotWithShape="1">
          <a:blip r:embed="rId2">
            <a:alphaModFix/>
          </a:blip>
          <a:srcRect/>
          <a:stretch/>
        </p:blipFill>
        <p:spPr>
          <a:xfrm>
            <a:off x="2468264" y="4516907"/>
            <a:ext cx="5715299" cy="3123900"/>
          </a:xfrm>
          <a:prstGeom prst="rect">
            <a:avLst/>
          </a:prstGeom>
          <a:noFill/>
          <a:ln>
            <a:noFill/>
          </a:ln>
        </p:spPr>
      </p:pic>
      <p:pic>
        <p:nvPicPr>
          <p:cNvPr id="477" name="Shape 477"/>
          <p:cNvPicPr preferRelativeResize="0"/>
          <p:nvPr/>
        </p:nvPicPr>
        <p:blipFill rotWithShape="1">
          <a:blip r:embed="rId2">
            <a:alphaModFix/>
          </a:blip>
          <a:srcRect/>
          <a:stretch/>
        </p:blipFill>
        <p:spPr>
          <a:xfrm>
            <a:off x="9329207" y="4516907"/>
            <a:ext cx="5715299" cy="3123900"/>
          </a:xfrm>
          <a:prstGeom prst="rect">
            <a:avLst/>
          </a:prstGeom>
          <a:noFill/>
          <a:ln>
            <a:noFill/>
          </a:ln>
        </p:spPr>
      </p:pic>
      <p:pic>
        <p:nvPicPr>
          <p:cNvPr id="478" name="Shape 478"/>
          <p:cNvPicPr preferRelativeResize="0"/>
          <p:nvPr/>
        </p:nvPicPr>
        <p:blipFill rotWithShape="1">
          <a:blip r:embed="rId2">
            <a:alphaModFix/>
          </a:blip>
          <a:srcRect/>
          <a:stretch/>
        </p:blipFill>
        <p:spPr>
          <a:xfrm>
            <a:off x="16190151" y="4516907"/>
            <a:ext cx="5715299" cy="3123900"/>
          </a:xfrm>
          <a:prstGeom prst="rect">
            <a:avLst/>
          </a:prstGeom>
          <a:noFill/>
          <a:ln>
            <a:noFill/>
          </a:ln>
        </p:spPr>
      </p:pic>
      <p:sp>
        <p:nvSpPr>
          <p:cNvPr id="479" name="Shape 479"/>
          <p:cNvSpPr txBox="1">
            <a:spLocks noGrp="1"/>
          </p:cNvSpPr>
          <p:nvPr>
            <p:ph type="subTitle" idx="1"/>
          </p:nvPr>
        </p:nvSpPr>
        <p:spPr>
          <a:xfrm>
            <a:off x="2370025"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80" name="Shape 480"/>
          <p:cNvSpPr txBox="1">
            <a:spLocks noGrp="1"/>
          </p:cNvSpPr>
          <p:nvPr>
            <p:ph type="title"/>
          </p:nvPr>
        </p:nvSpPr>
        <p:spPr>
          <a:xfrm>
            <a:off x="2370025"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81" name="Shape 481"/>
          <p:cNvSpPr txBox="1">
            <a:spLocks noGrp="1"/>
          </p:cNvSpPr>
          <p:nvPr>
            <p:ph type="title" idx="2"/>
          </p:nvPr>
        </p:nvSpPr>
        <p:spPr>
          <a:xfrm>
            <a:off x="9207400"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82" name="Shape 482"/>
          <p:cNvSpPr txBox="1">
            <a:spLocks noGrp="1"/>
          </p:cNvSpPr>
          <p:nvPr>
            <p:ph type="subTitle" idx="3"/>
          </p:nvPr>
        </p:nvSpPr>
        <p:spPr>
          <a:xfrm>
            <a:off x="9207400"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83" name="Shape 483"/>
          <p:cNvSpPr txBox="1">
            <a:spLocks noGrp="1"/>
          </p:cNvSpPr>
          <p:nvPr>
            <p:ph type="title" idx="4"/>
          </p:nvPr>
        </p:nvSpPr>
        <p:spPr>
          <a:xfrm>
            <a:off x="16064750"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84" name="Shape 484"/>
          <p:cNvSpPr txBox="1">
            <a:spLocks noGrp="1"/>
          </p:cNvSpPr>
          <p:nvPr>
            <p:ph type="subTitle" idx="5"/>
          </p:nvPr>
        </p:nvSpPr>
        <p:spPr>
          <a:xfrm>
            <a:off x="16064750"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85" name="Shape 485"/>
          <p:cNvSpPr txBox="1">
            <a:spLocks noGrp="1"/>
          </p:cNvSpPr>
          <p:nvPr>
            <p:ph type="title" idx="6"/>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86" name="Shape 486"/>
          <p:cNvSpPr txBox="1">
            <a:spLocks noGrp="1"/>
          </p:cNvSpPr>
          <p:nvPr>
            <p:ph type="subTitle" idx="7"/>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487"/>
        <p:cNvGrpSpPr/>
        <p:nvPr/>
      </p:nvGrpSpPr>
      <p:grpSpPr>
        <a:xfrm>
          <a:off x="0" y="0"/>
          <a:ext cx="0" cy="0"/>
          <a:chOff x="0" y="0"/>
          <a:chExt cx="0" cy="0"/>
        </a:xfrm>
      </p:grpSpPr>
      <p:pic>
        <p:nvPicPr>
          <p:cNvPr id="488" name="Shape 488"/>
          <p:cNvPicPr preferRelativeResize="0"/>
          <p:nvPr/>
        </p:nvPicPr>
        <p:blipFill rotWithShape="1">
          <a:blip r:embed="rId2">
            <a:alphaModFix/>
          </a:blip>
          <a:srcRect/>
          <a:stretch/>
        </p:blipFill>
        <p:spPr>
          <a:xfrm>
            <a:off x="8447385" y="4492717"/>
            <a:ext cx="13461599" cy="7023299"/>
          </a:xfrm>
          <a:prstGeom prst="rect">
            <a:avLst/>
          </a:prstGeom>
          <a:noFill/>
          <a:ln>
            <a:noFill/>
          </a:ln>
        </p:spPr>
      </p:pic>
      <p:sp>
        <p:nvSpPr>
          <p:cNvPr id="489" name="Shape 489"/>
          <p:cNvSpPr txBox="1">
            <a:spLocks noGrp="1"/>
          </p:cNvSpPr>
          <p:nvPr>
            <p:ph type="subTitle" idx="1"/>
          </p:nvPr>
        </p:nvSpPr>
        <p:spPr>
          <a:xfrm>
            <a:off x="2370025" y="90559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90" name="Shape 490"/>
          <p:cNvSpPr txBox="1">
            <a:spLocks noGrp="1"/>
          </p:cNvSpPr>
          <p:nvPr>
            <p:ph type="title"/>
          </p:nvPr>
        </p:nvSpPr>
        <p:spPr>
          <a:xfrm>
            <a:off x="2370025" y="8274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91" name="Shape 491"/>
          <p:cNvSpPr txBox="1">
            <a:spLocks noGrp="1"/>
          </p:cNvSpPr>
          <p:nvPr>
            <p:ph type="title" idx="2"/>
          </p:nvPr>
        </p:nvSpPr>
        <p:spPr>
          <a:xfrm>
            <a:off x="2370025" y="4331650"/>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92" name="Shape 492"/>
          <p:cNvSpPr txBox="1">
            <a:spLocks noGrp="1"/>
          </p:cNvSpPr>
          <p:nvPr>
            <p:ph type="subTitle" idx="3"/>
          </p:nvPr>
        </p:nvSpPr>
        <p:spPr>
          <a:xfrm>
            <a:off x="2370025" y="5112775"/>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93" name="Shape 493"/>
          <p:cNvSpPr txBox="1">
            <a:spLocks noGrp="1"/>
          </p:cNvSpPr>
          <p:nvPr>
            <p:ph type="title" idx="4"/>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494" name="Shape 494"/>
          <p:cNvSpPr txBox="1">
            <a:spLocks noGrp="1"/>
          </p:cNvSpPr>
          <p:nvPr>
            <p:ph type="subTitle" idx="5"/>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ectional">
    <p:bg>
      <p:bgPr>
        <a:solidFill>
          <a:srgbClr val="F1F1F1"/>
        </a:solidFill>
        <a:effectLst/>
      </p:bgPr>
    </p:bg>
    <p:spTree>
      <p:nvGrpSpPr>
        <p:cNvPr id="1" name="Shape 495"/>
        <p:cNvGrpSpPr/>
        <p:nvPr/>
      </p:nvGrpSpPr>
      <p:grpSpPr>
        <a:xfrm>
          <a:off x="0" y="0"/>
          <a:ext cx="0" cy="0"/>
          <a:chOff x="0" y="0"/>
          <a:chExt cx="0" cy="0"/>
        </a:xfrm>
      </p:grpSpPr>
      <p:sp>
        <p:nvSpPr>
          <p:cNvPr id="496" name="Shape 496"/>
          <p:cNvSpPr/>
          <p:nvPr/>
        </p:nvSpPr>
        <p:spPr>
          <a:xfrm>
            <a:off x="-1" y="4510173"/>
            <a:ext cx="24384000" cy="9205500"/>
          </a:xfrm>
          <a:prstGeom prst="rect">
            <a:avLst/>
          </a:prstGeom>
          <a:solidFill>
            <a:srgbClr val="FFFFFF"/>
          </a:solidFill>
          <a:ln>
            <a:noFill/>
          </a:ln>
        </p:spPr>
        <p:txBody>
          <a:bodyPr lIns="50800" tIns="50800" rIns="50800" bIns="50800" anchor="ctr" anchorCtr="0">
            <a:noAutofit/>
          </a:bodyPr>
          <a:lstStyle/>
          <a:p>
            <a:pPr marL="0" marR="0" lvl="0" indent="0" algn="ctr" rtl="0">
              <a:lnSpc>
                <a:spcPct val="100000"/>
              </a:lnSpc>
              <a:spcBef>
                <a:spcPts val="0"/>
              </a:spcBef>
              <a:spcAft>
                <a:spcPts val="0"/>
              </a:spcAft>
              <a:buClr>
                <a:srgbClr val="F1F1F1"/>
              </a:buClr>
              <a:buFont typeface="Arial"/>
              <a:buNone/>
            </a:pPr>
            <a:endParaRPr sz="2900" b="0" i="0" u="none" strike="noStrike" cap="none">
              <a:solidFill>
                <a:srgbClr val="F1F1F1"/>
              </a:solidFill>
              <a:latin typeface="Arial"/>
              <a:ea typeface="Arial"/>
              <a:cs typeface="Arial"/>
              <a:sym typeface="Arial"/>
            </a:endParaRPr>
          </a:p>
        </p:txBody>
      </p:sp>
      <p:sp>
        <p:nvSpPr>
          <p:cNvPr id="497" name="Shape 497"/>
          <p:cNvSpPr txBox="1">
            <a:spLocks noGrp="1"/>
          </p:cNvSpPr>
          <p:nvPr>
            <p:ph type="subTitle" idx="1"/>
          </p:nvPr>
        </p:nvSpPr>
        <p:spPr>
          <a:xfrm>
            <a:off x="2370025" y="79891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498" name="Shape 498"/>
          <p:cNvSpPr txBox="1">
            <a:spLocks noGrp="1"/>
          </p:cNvSpPr>
          <p:nvPr>
            <p:ph type="title"/>
          </p:nvPr>
        </p:nvSpPr>
        <p:spPr>
          <a:xfrm>
            <a:off x="2370025" y="7131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499" name="Shape 499"/>
          <p:cNvSpPr txBox="1">
            <a:spLocks noGrp="1"/>
          </p:cNvSpPr>
          <p:nvPr>
            <p:ph type="title" idx="2"/>
          </p:nvPr>
        </p:nvSpPr>
        <p:spPr>
          <a:xfrm>
            <a:off x="9131200" y="7131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500" name="Shape 500"/>
          <p:cNvSpPr txBox="1">
            <a:spLocks noGrp="1"/>
          </p:cNvSpPr>
          <p:nvPr>
            <p:ph type="subTitle" idx="3"/>
          </p:nvPr>
        </p:nvSpPr>
        <p:spPr>
          <a:xfrm>
            <a:off x="9131200" y="79891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
        <p:nvSpPr>
          <p:cNvPr id="501" name="Shape 501"/>
          <p:cNvSpPr txBox="1">
            <a:spLocks noGrp="1"/>
          </p:cNvSpPr>
          <p:nvPr>
            <p:ph type="title" idx="4"/>
          </p:nvPr>
        </p:nvSpPr>
        <p:spPr>
          <a:xfrm>
            <a:off x="15836150" y="7131825"/>
            <a:ext cx="5813699" cy="53610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000000"/>
              </a:buClr>
              <a:buFont typeface="Helvetica Neue"/>
              <a:buNone/>
              <a:defRPr sz="3200" b="0" i="0" u="none" strike="noStrike" cap="none">
                <a:solidFill>
                  <a:srgbClr val="000000"/>
                </a:solidFill>
                <a:latin typeface="Helvetica Neue"/>
                <a:ea typeface="Helvetica Neue"/>
                <a:cs typeface="Helvetica Neue"/>
                <a:sym typeface="Helvetica Neue"/>
              </a:defRPr>
            </a:lvl1pPr>
            <a:lvl2pPr lvl="1" indent="0" rtl="0">
              <a:spcBef>
                <a:spcPts val="0"/>
              </a:spcBef>
              <a:buFont typeface="Arial"/>
              <a:buNone/>
              <a:defRPr sz="1300"/>
            </a:lvl2pPr>
            <a:lvl3pPr lvl="2" indent="0" rtl="0">
              <a:spcBef>
                <a:spcPts val="0"/>
              </a:spcBef>
              <a:buFont typeface="Arial"/>
              <a:buNone/>
              <a:defRPr sz="1300"/>
            </a:lvl3pPr>
            <a:lvl4pPr lvl="3" indent="0" rtl="0">
              <a:spcBef>
                <a:spcPts val="0"/>
              </a:spcBef>
              <a:buFont typeface="Arial"/>
              <a:buNone/>
              <a:defRPr sz="1300"/>
            </a:lvl4pPr>
            <a:lvl5pPr lvl="4" indent="0" rtl="0">
              <a:spcBef>
                <a:spcPts val="0"/>
              </a:spcBef>
              <a:buFont typeface="Arial"/>
              <a:buNone/>
              <a:defRPr sz="1300"/>
            </a:lvl5pPr>
            <a:lvl6pPr lvl="5" indent="0" rtl="0">
              <a:spcBef>
                <a:spcPts val="0"/>
              </a:spcBef>
              <a:buFont typeface="Arial"/>
              <a:buNone/>
              <a:defRPr sz="1300"/>
            </a:lvl6pPr>
            <a:lvl7pPr lvl="6" indent="0" rtl="0">
              <a:spcBef>
                <a:spcPts val="0"/>
              </a:spcBef>
              <a:buFont typeface="Arial"/>
              <a:buNone/>
              <a:defRPr sz="1300"/>
            </a:lvl7pPr>
            <a:lvl8pPr lvl="7" indent="0" rtl="0">
              <a:spcBef>
                <a:spcPts val="0"/>
              </a:spcBef>
              <a:buFont typeface="Arial"/>
              <a:buNone/>
              <a:defRPr sz="1300"/>
            </a:lvl8pPr>
            <a:lvl9pPr lvl="8" indent="0" rtl="0">
              <a:spcBef>
                <a:spcPts val="0"/>
              </a:spcBef>
              <a:buFont typeface="Arial"/>
              <a:buNone/>
              <a:defRPr sz="1300"/>
            </a:lvl9pPr>
          </a:lstStyle>
          <a:p>
            <a:endParaRPr/>
          </a:p>
        </p:txBody>
      </p:sp>
      <p:sp>
        <p:nvSpPr>
          <p:cNvPr id="502" name="Shape 502"/>
          <p:cNvSpPr txBox="1">
            <a:spLocks noGrp="1"/>
          </p:cNvSpPr>
          <p:nvPr>
            <p:ph type="subTitle" idx="5"/>
          </p:nvPr>
        </p:nvSpPr>
        <p:spPr>
          <a:xfrm>
            <a:off x="15836150" y="7989150"/>
            <a:ext cx="5813699" cy="33248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7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pic>
        <p:nvPicPr>
          <p:cNvPr id="503" name="Shape 503"/>
          <p:cNvPicPr preferRelativeResize="0"/>
          <p:nvPr/>
        </p:nvPicPr>
        <p:blipFill rotWithShape="1">
          <a:blip r:embed="rId2">
            <a:alphaModFix/>
          </a:blip>
          <a:srcRect/>
          <a:stretch/>
        </p:blipFill>
        <p:spPr>
          <a:xfrm>
            <a:off x="20374706" y="2542840"/>
            <a:ext cx="2749499" cy="2749499"/>
          </a:xfrm>
          <a:prstGeom prst="rect">
            <a:avLst/>
          </a:prstGeom>
          <a:noFill/>
          <a:ln>
            <a:noFill/>
          </a:ln>
        </p:spPr>
      </p:pic>
      <p:sp>
        <p:nvSpPr>
          <p:cNvPr id="504" name="Shape 504"/>
          <p:cNvSpPr txBox="1">
            <a:spLocks noGrp="1"/>
          </p:cNvSpPr>
          <p:nvPr>
            <p:ph type="title" idx="6"/>
          </p:nvPr>
        </p:nvSpPr>
        <p:spPr>
          <a:xfrm>
            <a:off x="2332275" y="1165700"/>
            <a:ext cx="15596700" cy="11480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Helvetica Neue"/>
              <a:buNone/>
              <a:defRPr sz="6900" b="0" i="0" u="none" strike="noStrike" cap="none">
                <a:solidFill>
                  <a:srgbClr val="000000"/>
                </a:solidFill>
                <a:latin typeface="Helvetica Neue"/>
                <a:ea typeface="Helvetica Neue"/>
                <a:cs typeface="Helvetica Neue"/>
                <a:sym typeface="Helvetica Neue"/>
              </a:defRPr>
            </a:lvl1pPr>
            <a:lvl2pPr lvl="1" indent="0" rtl="0">
              <a:lnSpc>
                <a:spcPct val="100000"/>
              </a:lnSpc>
              <a:spcBef>
                <a:spcPts val="0"/>
              </a:spcBef>
              <a:buFont typeface="Arial"/>
              <a:buNone/>
              <a:defRPr sz="1300"/>
            </a:lvl2pPr>
            <a:lvl3pPr lvl="2" indent="0" rtl="0">
              <a:lnSpc>
                <a:spcPct val="100000"/>
              </a:lnSpc>
              <a:spcBef>
                <a:spcPts val="0"/>
              </a:spcBef>
              <a:buFont typeface="Arial"/>
              <a:buNone/>
              <a:defRPr sz="1300"/>
            </a:lvl3pPr>
            <a:lvl4pPr lvl="3" indent="0" rtl="0">
              <a:lnSpc>
                <a:spcPct val="100000"/>
              </a:lnSpc>
              <a:spcBef>
                <a:spcPts val="0"/>
              </a:spcBef>
              <a:buFont typeface="Arial"/>
              <a:buNone/>
              <a:defRPr sz="1300"/>
            </a:lvl4pPr>
            <a:lvl5pPr lvl="4" indent="0" rtl="0">
              <a:lnSpc>
                <a:spcPct val="100000"/>
              </a:lnSpc>
              <a:spcBef>
                <a:spcPts val="0"/>
              </a:spcBef>
              <a:buFont typeface="Arial"/>
              <a:buNone/>
              <a:defRPr sz="1300"/>
            </a:lvl5pPr>
            <a:lvl6pPr lvl="5" indent="0" rtl="0">
              <a:lnSpc>
                <a:spcPct val="100000"/>
              </a:lnSpc>
              <a:spcBef>
                <a:spcPts val="0"/>
              </a:spcBef>
              <a:buFont typeface="Arial"/>
              <a:buNone/>
              <a:defRPr sz="1300"/>
            </a:lvl6pPr>
            <a:lvl7pPr lvl="6" indent="0" rtl="0">
              <a:lnSpc>
                <a:spcPct val="100000"/>
              </a:lnSpc>
              <a:spcBef>
                <a:spcPts val="0"/>
              </a:spcBef>
              <a:buFont typeface="Arial"/>
              <a:buNone/>
              <a:defRPr sz="1300"/>
            </a:lvl7pPr>
            <a:lvl8pPr lvl="7" indent="0" rtl="0">
              <a:lnSpc>
                <a:spcPct val="100000"/>
              </a:lnSpc>
              <a:spcBef>
                <a:spcPts val="0"/>
              </a:spcBef>
              <a:buFont typeface="Arial"/>
              <a:buNone/>
              <a:defRPr sz="1300"/>
            </a:lvl8pPr>
            <a:lvl9pPr lvl="8" indent="0" rtl="0">
              <a:lnSpc>
                <a:spcPct val="100000"/>
              </a:lnSpc>
              <a:spcBef>
                <a:spcPts val="0"/>
              </a:spcBef>
              <a:buFont typeface="Arial"/>
              <a:buNone/>
              <a:defRPr sz="1300"/>
            </a:lvl9pPr>
          </a:lstStyle>
          <a:p>
            <a:endParaRPr/>
          </a:p>
        </p:txBody>
      </p:sp>
      <p:sp>
        <p:nvSpPr>
          <p:cNvPr id="505" name="Shape 505"/>
          <p:cNvSpPr txBox="1">
            <a:spLocks noGrp="1"/>
          </p:cNvSpPr>
          <p:nvPr>
            <p:ph type="subTitle" idx="7"/>
          </p:nvPr>
        </p:nvSpPr>
        <p:spPr>
          <a:xfrm>
            <a:off x="2356650" y="2371050"/>
            <a:ext cx="15596700" cy="706499"/>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2939A"/>
              </a:buClr>
              <a:buFont typeface="Helvetica Neue"/>
              <a:buNone/>
              <a:defRPr sz="37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ustom Layout 3">
    <p:spTree>
      <p:nvGrpSpPr>
        <p:cNvPr id="1" name="Shape 506"/>
        <p:cNvGrpSpPr/>
        <p:nvPr/>
      </p:nvGrpSpPr>
      <p:grpSpPr>
        <a:xfrm>
          <a:off x="0" y="0"/>
          <a:ext cx="0" cy="0"/>
          <a:chOff x="0" y="0"/>
          <a:chExt cx="0" cy="0"/>
        </a:xfrm>
      </p:grpSpPr>
      <p:pic>
        <p:nvPicPr>
          <p:cNvPr id="507" name="Shape 507"/>
          <p:cNvPicPr preferRelativeResize="0"/>
          <p:nvPr/>
        </p:nvPicPr>
        <p:blipFill rotWithShape="1">
          <a:blip r:embed="rId2">
            <a:alphaModFix/>
          </a:blip>
          <a:srcRect t="7812" b="7813"/>
          <a:stretch/>
        </p:blipFill>
        <p:spPr>
          <a:xfrm>
            <a:off x="0" y="0"/>
            <a:ext cx="24384000" cy="13716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nd Slide">
    <p:bg>
      <p:bgPr>
        <a:solidFill>
          <a:srgbClr val="12939A"/>
        </a:solidFill>
        <a:effectLst/>
      </p:bgPr>
    </p:bg>
    <p:spTree>
      <p:nvGrpSpPr>
        <p:cNvPr id="1" name="Shape 45"/>
        <p:cNvGrpSpPr/>
        <p:nvPr/>
      </p:nvGrpSpPr>
      <p:grpSpPr>
        <a:xfrm>
          <a:off x="0" y="0"/>
          <a:ext cx="0" cy="0"/>
          <a:chOff x="0" y="0"/>
          <a:chExt cx="0" cy="0"/>
        </a:xfrm>
      </p:grpSpPr>
      <p:sp>
        <p:nvSpPr>
          <p:cNvPr id="46" name="Shape 46"/>
          <p:cNvSpPr txBox="1">
            <a:spLocks noGrp="1"/>
          </p:cNvSpPr>
          <p:nvPr>
            <p:ph type="subTitle" idx="1"/>
          </p:nvPr>
        </p:nvSpPr>
        <p:spPr>
          <a:xfrm>
            <a:off x="2409000" y="5981162"/>
            <a:ext cx="9451500" cy="8283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1" i="0" u="none" strike="noStrike" cap="none">
                <a:solidFill>
                  <a:srgbClr val="000000"/>
                </a:solidFill>
                <a:latin typeface="Arial"/>
                <a:ea typeface="Arial"/>
                <a:cs typeface="Arial"/>
                <a:sym typeface="Arial"/>
              </a:defRPr>
            </a:lvl9pPr>
          </a:lstStyle>
          <a:p>
            <a:endParaRPr/>
          </a:p>
        </p:txBody>
      </p:sp>
      <p:sp>
        <p:nvSpPr>
          <p:cNvPr id="47" name="Shape 47"/>
          <p:cNvSpPr txBox="1"/>
          <p:nvPr/>
        </p:nvSpPr>
        <p:spPr>
          <a:xfrm>
            <a:off x="2485189" y="4945178"/>
            <a:ext cx="9957299" cy="12954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FFFFFF"/>
              </a:buClr>
              <a:buSzPct val="25000"/>
              <a:buFont typeface="Helvetica Neue"/>
              <a:buNone/>
            </a:pPr>
            <a:r>
              <a:rPr lang="en-US" sz="8000" b="0" i="0" u="none" strike="noStrike" cap="none">
                <a:solidFill>
                  <a:srgbClr val="FFFFFF"/>
                </a:solidFill>
                <a:latin typeface="Helvetica Neue"/>
                <a:ea typeface="Helvetica Neue"/>
                <a:cs typeface="Helvetica Neue"/>
                <a:sym typeface="Helvetica Neue"/>
              </a:rPr>
              <a:t>Thank you</a:t>
            </a:r>
          </a:p>
        </p:txBody>
      </p:sp>
      <p:sp>
        <p:nvSpPr>
          <p:cNvPr id="48" name="Shape 48"/>
          <p:cNvSpPr/>
          <p:nvPr/>
        </p:nvSpPr>
        <p:spPr>
          <a:xfrm>
            <a:off x="2485198" y="9195234"/>
            <a:ext cx="9335700" cy="2971799"/>
          </a:xfrm>
          <a:prstGeom prst="rect">
            <a:avLst/>
          </a:prstGeom>
          <a:noFill/>
          <a:ln>
            <a:noFill/>
          </a:ln>
        </p:spPr>
        <p:txBody>
          <a:bodyPr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US" sz="1400" b="0" i="0" u="none" strike="noStrike" cap="none">
                <a:solidFill>
                  <a:srgbClr val="FFFFFF"/>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49" name="Shape 49"/>
          <p:cNvSpPr txBox="1">
            <a:spLocks noGrp="1"/>
          </p:cNvSpPr>
          <p:nvPr>
            <p:ph type="subTitle" idx="2"/>
          </p:nvPr>
        </p:nvSpPr>
        <p:spPr>
          <a:xfrm>
            <a:off x="2409000" y="6885686"/>
            <a:ext cx="9451500" cy="1664399"/>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FFFFFF"/>
              </a:buClr>
              <a:buFont typeface="Helvetica Neue"/>
              <a:buNone/>
              <a:defRPr sz="2400" b="0" i="0" u="none" strike="noStrike" cap="none">
                <a:solidFill>
                  <a:srgbClr val="FFFFFF"/>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2pPr>
            <a:lvl3pPr marL="914400" marR="0" lvl="2"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3pPr>
            <a:lvl4pPr marL="1371600" marR="0" lvl="3"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4pPr>
            <a:lvl5pPr marL="1828800" marR="0" lvl="4"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5pPr>
            <a:lvl6pPr marL="2286000" marR="0" lvl="5"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6pPr>
            <a:lvl7pPr marL="2743200" marR="0" lvl="6"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7pPr>
            <a:lvl8pPr marL="3200400" marR="0" lvl="7"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8pPr>
            <a:lvl9pPr marL="3657600" marR="0" lvl="8" indent="0" algn="l" rtl="0">
              <a:lnSpc>
                <a:spcPct val="100000"/>
              </a:lnSpc>
              <a:spcBef>
                <a:spcPts val="0"/>
              </a:spcBef>
              <a:spcAft>
                <a:spcPts val="0"/>
              </a:spcAft>
              <a:buClr>
                <a:srgbClr val="FFFFFF"/>
              </a:buClr>
              <a:buFont typeface="Arial"/>
              <a:buNone/>
              <a:defRPr sz="1400" b="1" i="0" u="none" strike="noStrike" cap="none">
                <a:solidFill>
                  <a:srgbClr val="FFFFFF"/>
                </a:solidFill>
                <a:latin typeface="Arial"/>
                <a:ea typeface="Arial"/>
                <a:cs typeface="Arial"/>
                <a:sym typeface="Arial"/>
              </a:defRPr>
            </a:lvl9pPr>
          </a:lstStyle>
          <a:p>
            <a:endParaRPr/>
          </a:p>
        </p:txBody>
      </p:sp>
      <p:pic>
        <p:nvPicPr>
          <p:cNvPr id="50" name="Shape 50" descr="preso pattern Clear-01.png"/>
          <p:cNvPicPr preferRelativeResize="0"/>
          <p:nvPr/>
        </p:nvPicPr>
        <p:blipFill rotWithShape="1">
          <a:blip r:embed="rId2">
            <a:alphaModFix/>
          </a:blip>
          <a:srcRect/>
          <a:stretch/>
        </p:blipFill>
        <p:spPr>
          <a:xfrm>
            <a:off x="20403306" y="0"/>
            <a:ext cx="3980687" cy="13716000"/>
          </a:xfrm>
          <a:prstGeom prst="rect">
            <a:avLst/>
          </a:prstGeom>
          <a:noFill/>
          <a:ln>
            <a:noFill/>
          </a:ln>
        </p:spPr>
      </p:pic>
      <p:pic>
        <p:nvPicPr>
          <p:cNvPr id="51" name="Shape 51" descr="BitWhite.png"/>
          <p:cNvPicPr preferRelativeResize="0"/>
          <p:nvPr/>
        </p:nvPicPr>
        <p:blipFill rotWithShape="1">
          <a:blip r:embed="rId3">
            <a:alphaModFix/>
          </a:blip>
          <a:srcRect/>
          <a:stretch/>
        </p:blipFill>
        <p:spPr>
          <a:xfrm>
            <a:off x="18830090" y="9203320"/>
            <a:ext cx="3153900" cy="31539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508"/>
        <p:cNvGrpSpPr/>
        <p:nvPr/>
      </p:nvGrpSpPr>
      <p:grpSpPr>
        <a:xfrm>
          <a:off x="0" y="0"/>
          <a:ext cx="0" cy="0"/>
          <a:chOff x="0" y="0"/>
          <a:chExt cx="0" cy="0"/>
        </a:xfrm>
      </p:grpSpPr>
      <p:sp>
        <p:nvSpPr>
          <p:cNvPr id="509" name="Shape 509"/>
          <p:cNvSpPr txBox="1">
            <a:spLocks noGrp="1"/>
          </p:cNvSpPr>
          <p:nvPr>
            <p:ph type="subTitle" idx="1"/>
          </p:nvPr>
        </p:nvSpPr>
        <p:spPr>
          <a:xfrm>
            <a:off x="2409000" y="5981162"/>
            <a:ext cx="9451199" cy="827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2939A"/>
              </a:buClr>
              <a:buFont typeface="Helvetica Neue"/>
              <a:buNone/>
              <a:defRPr sz="3200" b="0" i="0" u="none" strike="noStrike" cap="none">
                <a:solidFill>
                  <a:srgbClr val="12939A"/>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9pPr>
          </a:lstStyle>
          <a:p>
            <a:endParaRPr/>
          </a:p>
        </p:txBody>
      </p:sp>
      <p:pic>
        <p:nvPicPr>
          <p:cNvPr id="510" name="Shape 510" descr="SHOT_D1_CAMA_15-09-03_0178_rt.jpg"/>
          <p:cNvPicPr preferRelativeResize="0"/>
          <p:nvPr/>
        </p:nvPicPr>
        <p:blipFill rotWithShape="1">
          <a:blip r:embed="rId2">
            <a:alphaModFix/>
          </a:blip>
          <a:srcRect l="44040" t="17303" r="29139" b="17303"/>
          <a:stretch/>
        </p:blipFill>
        <p:spPr>
          <a:xfrm>
            <a:off x="15911650" y="100"/>
            <a:ext cx="8436899" cy="13716000"/>
          </a:xfrm>
          <a:prstGeom prst="rect">
            <a:avLst/>
          </a:prstGeom>
          <a:noFill/>
          <a:ln>
            <a:noFill/>
          </a:ln>
        </p:spPr>
      </p:pic>
      <p:sp>
        <p:nvSpPr>
          <p:cNvPr id="511" name="Shape 511"/>
          <p:cNvSpPr txBox="1"/>
          <p:nvPr/>
        </p:nvSpPr>
        <p:spPr>
          <a:xfrm>
            <a:off x="2455564" y="4299028"/>
            <a:ext cx="9957600" cy="12950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8000" b="0" i="0" u="none" strike="noStrike" cap="none">
                <a:solidFill>
                  <a:srgbClr val="000000"/>
                </a:solidFill>
                <a:latin typeface="Helvetica Neue"/>
                <a:ea typeface="Helvetica Neue"/>
                <a:cs typeface="Helvetica Neue"/>
                <a:sym typeface="Helvetica Neue"/>
              </a:rPr>
              <a:t>Thank you</a:t>
            </a:r>
          </a:p>
        </p:txBody>
      </p:sp>
      <p:pic>
        <p:nvPicPr>
          <p:cNvPr id="512" name="Shape 512"/>
          <p:cNvPicPr preferRelativeResize="0"/>
          <p:nvPr/>
        </p:nvPicPr>
        <p:blipFill rotWithShape="1">
          <a:blip r:embed="rId3">
            <a:alphaModFix/>
          </a:blip>
          <a:srcRect/>
          <a:stretch/>
        </p:blipFill>
        <p:spPr>
          <a:xfrm>
            <a:off x="14339340" y="9203320"/>
            <a:ext cx="3153600" cy="3153600"/>
          </a:xfrm>
          <a:prstGeom prst="rect">
            <a:avLst/>
          </a:prstGeom>
          <a:noFill/>
          <a:ln>
            <a:noFill/>
          </a:ln>
        </p:spPr>
      </p:pic>
      <p:pic>
        <p:nvPicPr>
          <p:cNvPr id="513" name="Shape 513" descr="Aqua_Preso-01.png"/>
          <p:cNvPicPr preferRelativeResize="0"/>
          <p:nvPr/>
        </p:nvPicPr>
        <p:blipFill rotWithShape="1">
          <a:blip r:embed="rId4">
            <a:alphaModFix/>
          </a:blip>
          <a:srcRect r="10"/>
          <a:stretch/>
        </p:blipFill>
        <p:spPr>
          <a:xfrm>
            <a:off x="22423437" y="-26689"/>
            <a:ext cx="1960799" cy="13742400"/>
          </a:xfrm>
          <a:prstGeom prst="rect">
            <a:avLst/>
          </a:prstGeom>
          <a:noFill/>
          <a:ln>
            <a:noFill/>
          </a:ln>
        </p:spPr>
      </p:pic>
      <p:sp>
        <p:nvSpPr>
          <p:cNvPr id="514" name="Shape 514"/>
          <p:cNvSpPr/>
          <p:nvPr/>
        </p:nvSpPr>
        <p:spPr>
          <a:xfrm>
            <a:off x="2485198" y="9195234"/>
            <a:ext cx="9335999" cy="2972100"/>
          </a:xfrm>
          <a:prstGeom prst="rect">
            <a:avLst/>
          </a:prstGeom>
          <a:noFill/>
          <a:ln>
            <a:noFill/>
          </a:ln>
        </p:spPr>
        <p:txBody>
          <a:bodyPr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US" sz="1300" b="0" i="0" u="none" strike="noStrike" cap="non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515" name="Shape 515"/>
          <p:cNvSpPr txBox="1">
            <a:spLocks noGrp="1"/>
          </p:cNvSpPr>
          <p:nvPr>
            <p:ph type="subTitle" idx="2"/>
          </p:nvPr>
        </p:nvSpPr>
        <p:spPr>
          <a:xfrm>
            <a:off x="2409000" y="6885686"/>
            <a:ext cx="9451199" cy="1664100"/>
          </a:xfrm>
          <a:prstGeom prst="rect">
            <a:avLst/>
          </a:prstGeom>
          <a:noFill/>
          <a:ln>
            <a:noFill/>
          </a:ln>
        </p:spPr>
        <p:txBody>
          <a:bodyPr lIns="91425" tIns="91425" rIns="91425" bIns="91425" anchor="t" anchorCtr="0"/>
          <a:lstStyle>
            <a:lvl1pPr marL="0" marR="0" lvl="0" indent="0" algn="l" rtl="0">
              <a:lnSpc>
                <a:spcPct val="120000"/>
              </a:lnSpc>
              <a:spcBef>
                <a:spcPts val="0"/>
              </a:spcBef>
              <a:spcAft>
                <a:spcPts val="0"/>
              </a:spcAft>
              <a:buClr>
                <a:srgbClr val="777777"/>
              </a:buClr>
              <a:buFont typeface="Helvetica Neue"/>
              <a:buNone/>
              <a:defRPr sz="2400" b="0" i="0" u="none" strike="noStrike" cap="none">
                <a:solidFill>
                  <a:srgbClr val="777777"/>
                </a:solidFill>
                <a:latin typeface="Helvetica Neue"/>
                <a:ea typeface="Helvetica Neue"/>
                <a:cs typeface="Helvetica Neue"/>
                <a:sym typeface="Helvetica Neue"/>
              </a:defRPr>
            </a:lvl1pPr>
            <a:lvl2pPr marL="457200" marR="0" lvl="1"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3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ustom Layout 4">
    <p:spTree>
      <p:nvGrpSpPr>
        <p:cNvPr id="1" name="Shape 516"/>
        <p:cNvGrpSpPr/>
        <p:nvPr/>
      </p:nvGrpSpPr>
      <p:grpSpPr>
        <a:xfrm>
          <a:off x="0" y="0"/>
          <a:ext cx="0" cy="0"/>
          <a:chOff x="0" y="0"/>
          <a:chExt cx="0" cy="0"/>
        </a:xfrm>
      </p:grpSpPr>
      <p:pic>
        <p:nvPicPr>
          <p:cNvPr id="517" name="Shape 517"/>
          <p:cNvPicPr preferRelativeResize="0"/>
          <p:nvPr/>
        </p:nvPicPr>
        <p:blipFill rotWithShape="1">
          <a:blip r:embed="rId2">
            <a:alphaModFix amt="50000"/>
          </a:blip>
          <a:srcRect l="1838" t="4749" r="2394" b="3566"/>
          <a:stretch/>
        </p:blipFill>
        <p:spPr>
          <a:xfrm>
            <a:off x="0" y="0"/>
            <a:ext cx="24383997" cy="137160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Full Bleed Photo">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t="7812" b="7813"/>
          <a:stretch/>
        </p:blipFill>
        <p:spPr>
          <a:xfrm>
            <a:off x="0" y="0"/>
            <a:ext cx="24384000" cy="13716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
        <p:cNvGrpSpPr/>
        <p:nvPr/>
      </p:nvGrpSpPr>
      <p:grpSpPr>
        <a:xfrm>
          <a:off x="0" y="0"/>
          <a:ext cx="0" cy="0"/>
          <a:chOff x="0" y="0"/>
          <a:chExt cx="0" cy="0"/>
        </a:xfrm>
      </p:grpSpPr>
      <p:pic>
        <p:nvPicPr>
          <p:cNvPr id="141" name="Shape 141"/>
          <p:cNvPicPr preferRelativeResize="0"/>
          <p:nvPr/>
        </p:nvPicPr>
        <p:blipFill rotWithShape="1">
          <a:blip r:embed="rId14">
            <a:alphaModFix/>
          </a:blip>
          <a:srcRect/>
          <a:stretch/>
        </p:blipFill>
        <p:spPr>
          <a:xfrm>
            <a:off x="1834759" y="12694220"/>
            <a:ext cx="2384100" cy="307199"/>
          </a:xfrm>
          <a:prstGeom prst="rect">
            <a:avLst/>
          </a:prstGeom>
          <a:noFill/>
          <a:ln>
            <a:noFill/>
          </a:ln>
        </p:spPr>
      </p:pic>
      <p:sp>
        <p:nvSpPr>
          <p:cNvPr id="142" name="Shape 142"/>
          <p:cNvSpPr txBox="1">
            <a:spLocks noGrp="1"/>
          </p:cNvSpPr>
          <p:nvPr>
            <p:ph type="body" idx="1"/>
          </p:nvPr>
        </p:nvSpPr>
        <p:spPr>
          <a:xfrm>
            <a:off x="1805898" y="3221177"/>
            <a:ext cx="20760000" cy="10495199"/>
          </a:xfrm>
          <a:prstGeom prst="rect">
            <a:avLst/>
          </a:prstGeom>
          <a:noFill/>
          <a:ln>
            <a:noFill/>
          </a:ln>
        </p:spPr>
        <p:txBody>
          <a:bodyPr lIns="91425" tIns="91425" rIns="91425" bIns="91425" anchor="t" anchorCtr="0"/>
          <a:lstStyle>
            <a:lvl1pPr marL="0" marR="0" lvl="0"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1pPr>
            <a:lvl2pPr marL="1219200" marR="0" lvl="1"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2pPr>
            <a:lvl3pPr marL="2438400" marR="0" lvl="2"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3pPr>
            <a:lvl4pPr marL="3657600" marR="0" lvl="3"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4pPr>
            <a:lvl5pPr marL="4876800" marR="0" lvl="4"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5pPr>
            <a:lvl6pPr marL="6096000" marR="0" lvl="5"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6pPr>
            <a:lvl7pPr marL="7315200" marR="0" lvl="6"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7pPr>
            <a:lvl8pPr marL="8534400" marR="0" lvl="7"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8pPr>
            <a:lvl9pPr marL="9753600" marR="0" lvl="8" indent="0" algn="l" rtl="0">
              <a:lnSpc>
                <a:spcPct val="120000"/>
              </a:lnSpc>
              <a:spcBef>
                <a:spcPts val="3200"/>
              </a:spcBef>
              <a:spcAft>
                <a:spcPts val="0"/>
              </a:spcAft>
              <a:buClr>
                <a:srgbClr val="000000"/>
              </a:buClr>
              <a:buFont typeface="Arial"/>
              <a:buNone/>
              <a:defRPr sz="2700" b="0" i="0" u="none" strike="noStrike" cap="none">
                <a:solidFill>
                  <a:srgbClr val="000000"/>
                </a:solidFill>
                <a:latin typeface="Arial"/>
                <a:ea typeface="Arial"/>
                <a:cs typeface="Arial"/>
                <a:sym typeface="Arial"/>
              </a:defRPr>
            </a:lvl9pPr>
          </a:lstStyle>
          <a:p>
            <a:endParaRPr/>
          </a:p>
        </p:txBody>
      </p:sp>
      <p:sp>
        <p:nvSpPr>
          <p:cNvPr id="143" name="Shape 143"/>
          <p:cNvSpPr txBox="1">
            <a:spLocks noGrp="1"/>
          </p:cNvSpPr>
          <p:nvPr>
            <p:ph type="title"/>
          </p:nvPr>
        </p:nvSpPr>
        <p:spPr>
          <a:xfrm>
            <a:off x="1805898" y="1125298"/>
            <a:ext cx="20760000" cy="20961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rgbClr val="000000"/>
              </a:buClr>
              <a:buFont typeface="Arial"/>
              <a:buNone/>
              <a:defRPr sz="6900" b="0" i="0" u="none" strike="noStrike" cap="none">
                <a:solidFill>
                  <a:srgbClr val="000000"/>
                </a:solidFill>
                <a:latin typeface="Arial"/>
                <a:ea typeface="Arial"/>
                <a:cs typeface="Arial"/>
                <a:sym typeface="Arial"/>
              </a:defRPr>
            </a:lvl1pPr>
            <a:lvl2pPr marL="0" marR="0" lvl="1" indent="0" algn="l" rtl="0">
              <a:lnSpc>
                <a:spcPct val="90000"/>
              </a:lnSpc>
              <a:spcBef>
                <a:spcPts val="0"/>
              </a:spcBef>
              <a:buFont typeface="Arial"/>
              <a:buNone/>
              <a:defRPr sz="6900" b="0" i="0" u="none" strike="noStrike" cap="none">
                <a:latin typeface="Arial"/>
                <a:ea typeface="Arial"/>
                <a:cs typeface="Arial"/>
                <a:sym typeface="Arial"/>
              </a:defRPr>
            </a:lvl2pPr>
            <a:lvl3pPr marL="0" marR="0" lvl="2" indent="0" algn="l" rtl="0">
              <a:lnSpc>
                <a:spcPct val="90000"/>
              </a:lnSpc>
              <a:spcBef>
                <a:spcPts val="0"/>
              </a:spcBef>
              <a:buFont typeface="Arial"/>
              <a:buNone/>
              <a:defRPr sz="6900" b="0" i="0" u="none" strike="noStrike" cap="none">
                <a:latin typeface="Arial"/>
                <a:ea typeface="Arial"/>
                <a:cs typeface="Arial"/>
                <a:sym typeface="Arial"/>
              </a:defRPr>
            </a:lvl3pPr>
            <a:lvl4pPr marL="0" marR="0" lvl="3" indent="0" algn="l" rtl="0">
              <a:lnSpc>
                <a:spcPct val="90000"/>
              </a:lnSpc>
              <a:spcBef>
                <a:spcPts val="0"/>
              </a:spcBef>
              <a:buFont typeface="Arial"/>
              <a:buNone/>
              <a:defRPr sz="6900" b="0" i="0" u="none" strike="noStrike" cap="none">
                <a:latin typeface="Arial"/>
                <a:ea typeface="Arial"/>
                <a:cs typeface="Arial"/>
                <a:sym typeface="Arial"/>
              </a:defRPr>
            </a:lvl4pPr>
            <a:lvl5pPr marL="0" marR="0" lvl="4" indent="0" algn="l" rtl="0">
              <a:lnSpc>
                <a:spcPct val="90000"/>
              </a:lnSpc>
              <a:spcBef>
                <a:spcPts val="0"/>
              </a:spcBef>
              <a:buFont typeface="Arial"/>
              <a:buNone/>
              <a:defRPr sz="6900" b="0" i="0" u="none" strike="noStrike" cap="none">
                <a:latin typeface="Arial"/>
                <a:ea typeface="Arial"/>
                <a:cs typeface="Arial"/>
                <a:sym typeface="Arial"/>
              </a:defRPr>
            </a:lvl5pPr>
            <a:lvl6pPr marL="0" marR="0" lvl="5" indent="0" algn="l" rtl="0">
              <a:lnSpc>
                <a:spcPct val="90000"/>
              </a:lnSpc>
              <a:spcBef>
                <a:spcPts val="0"/>
              </a:spcBef>
              <a:buFont typeface="Arial"/>
              <a:buNone/>
              <a:defRPr sz="6900" b="0" i="0" u="none" strike="noStrike" cap="none">
                <a:latin typeface="Arial"/>
                <a:ea typeface="Arial"/>
                <a:cs typeface="Arial"/>
                <a:sym typeface="Arial"/>
              </a:defRPr>
            </a:lvl6pPr>
            <a:lvl7pPr marL="0" marR="0" lvl="6" indent="0" algn="l" rtl="0">
              <a:lnSpc>
                <a:spcPct val="90000"/>
              </a:lnSpc>
              <a:spcBef>
                <a:spcPts val="0"/>
              </a:spcBef>
              <a:buFont typeface="Arial"/>
              <a:buNone/>
              <a:defRPr sz="6900" b="0" i="0" u="none" strike="noStrike" cap="none">
                <a:latin typeface="Arial"/>
                <a:ea typeface="Arial"/>
                <a:cs typeface="Arial"/>
                <a:sym typeface="Arial"/>
              </a:defRPr>
            </a:lvl7pPr>
            <a:lvl8pPr marL="0" marR="0" lvl="7" indent="0" algn="l" rtl="0">
              <a:lnSpc>
                <a:spcPct val="90000"/>
              </a:lnSpc>
              <a:spcBef>
                <a:spcPts val="0"/>
              </a:spcBef>
              <a:buFont typeface="Arial"/>
              <a:buNone/>
              <a:defRPr sz="6900" b="0" i="0" u="none" strike="noStrike" cap="none">
                <a:latin typeface="Arial"/>
                <a:ea typeface="Arial"/>
                <a:cs typeface="Arial"/>
                <a:sym typeface="Arial"/>
              </a:defRPr>
            </a:lvl8pPr>
            <a:lvl9pPr marL="0" marR="0" lvl="8" indent="0" algn="l" rtl="0">
              <a:lnSpc>
                <a:spcPct val="90000"/>
              </a:lnSpc>
              <a:spcBef>
                <a:spcPts val="0"/>
              </a:spcBef>
              <a:buFont typeface="Arial"/>
              <a:buNone/>
              <a:defRPr sz="6900" b="0" i="0" u="none" strike="noStrike" cap="none">
                <a:latin typeface="Arial"/>
                <a:ea typeface="Arial"/>
                <a:cs typeface="Arial"/>
                <a:sym typeface="Arial"/>
              </a:defRPr>
            </a:lvl9pPr>
          </a:lstStyle>
          <a:p>
            <a:endParaRPr/>
          </a:p>
        </p:txBody>
      </p:sp>
      <p:sp>
        <p:nvSpPr>
          <p:cNvPr id="144" name="Shape 144"/>
          <p:cNvSpPr txBox="1">
            <a:spLocks noGrp="1"/>
          </p:cNvSpPr>
          <p:nvPr>
            <p:ph type="sldNum" idx="12"/>
          </p:nvPr>
        </p:nvSpPr>
        <p:spPr>
          <a:xfrm>
            <a:off x="21110864" y="12649760"/>
            <a:ext cx="1476900" cy="304799"/>
          </a:xfrm>
          <a:prstGeom prst="rect">
            <a:avLst/>
          </a:prstGeom>
          <a:noFill/>
          <a:ln>
            <a:noFill/>
          </a:ln>
        </p:spPr>
        <p:txBody>
          <a:bodyPr lIns="0" tIns="0" rIns="0" bIns="0" anchor="t" anchorCtr="0">
            <a:noAutofit/>
          </a:bodyPr>
          <a:lstStyle/>
          <a:p>
            <a:pPr marL="0" marR="0" lvl="0" indent="0" algn="r" rtl="0">
              <a:lnSpc>
                <a:spcPct val="120000"/>
              </a:lnSpc>
              <a:spcBef>
                <a:spcPts val="0"/>
              </a:spcBef>
              <a:spcAft>
                <a:spcPts val="0"/>
              </a:spcAft>
              <a:buClr>
                <a:srgbClr val="09091A"/>
              </a:buClr>
              <a:buSzPct val="25000"/>
              <a:buFont typeface="Arial"/>
              <a:buNone/>
            </a:pPr>
            <a:fld id="{00000000-1234-1234-1234-123412341234}" type="slidenum">
              <a:rPr lang="en-US" sz="800" b="0" i="0" u="none" strike="noStrike" cap="none">
                <a:solidFill>
                  <a:srgbClr val="09091A"/>
                </a:solidFill>
                <a:latin typeface="Arial"/>
                <a:ea typeface="Arial"/>
                <a:cs typeface="Arial"/>
                <a:sym typeface="Arial"/>
              </a:rPr>
              <a:t>‹#›</a:t>
            </a:fld>
            <a:endParaRPr lang="en-US" sz="800" b="0" i="0" u="none" strike="noStrike" cap="none">
              <a:solidFill>
                <a:srgbClr val="09091A"/>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66.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subTitle" idx="1"/>
          </p:nvPr>
        </p:nvSpPr>
        <p:spPr>
          <a:xfrm>
            <a:off x="1974850" y="7294175"/>
            <a:ext cx="10450200" cy="5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777777"/>
              </a:buClr>
              <a:buSzPct val="25000"/>
              <a:buFont typeface="Helvetica Neue"/>
              <a:buNone/>
            </a:pPr>
            <a:r>
              <a:rPr lang="en-US" sz="3600" b="0" i="0" u="none" strike="noStrike" cap="none">
                <a:solidFill>
                  <a:srgbClr val="777777"/>
                </a:solidFill>
                <a:latin typeface="Helvetica Neue"/>
                <a:ea typeface="Helvetica Neue"/>
                <a:cs typeface="Helvetica Neue"/>
                <a:sym typeface="Helvetica Neue"/>
              </a:rPr>
              <a:t>Tom Maguire</a:t>
            </a:r>
          </a:p>
          <a:p>
            <a:pPr marL="0" marR="0" lvl="0" indent="0" algn="l" rtl="0">
              <a:lnSpc>
                <a:spcPct val="100000"/>
              </a:lnSpc>
              <a:spcBef>
                <a:spcPts val="0"/>
              </a:spcBef>
              <a:spcAft>
                <a:spcPts val="0"/>
              </a:spcAft>
              <a:buClr>
                <a:srgbClr val="777777"/>
              </a:buClr>
              <a:buSzPct val="25000"/>
              <a:buFont typeface="Helvetica Neue"/>
              <a:buNone/>
            </a:pPr>
            <a:r>
              <a:rPr lang="en-US" sz="3600" b="0" i="0" u="none" strike="noStrike" cap="none">
                <a:solidFill>
                  <a:srgbClr val="777777"/>
                </a:solidFill>
                <a:latin typeface="Helvetica Neue"/>
                <a:ea typeface="Helvetica Neue"/>
                <a:cs typeface="Helvetica Neue"/>
                <a:sym typeface="Helvetica Neue"/>
              </a:rPr>
              <a:t>General Manager</a:t>
            </a:r>
          </a:p>
          <a:p>
            <a:pPr marL="0" marR="0" lvl="0" indent="0" algn="l" rtl="0">
              <a:lnSpc>
                <a:spcPct val="100000"/>
              </a:lnSpc>
              <a:spcBef>
                <a:spcPts val="0"/>
              </a:spcBef>
              <a:spcAft>
                <a:spcPts val="0"/>
              </a:spcAft>
              <a:buClr>
                <a:srgbClr val="777777"/>
              </a:buClr>
              <a:buSzPct val="25000"/>
              <a:buFont typeface="Helvetica Neue"/>
              <a:buNone/>
            </a:pPr>
            <a:r>
              <a:rPr lang="en-US" sz="3600" b="0" i="0" u="none" strike="noStrike" cap="none">
                <a:solidFill>
                  <a:srgbClr val="777777"/>
                </a:solidFill>
                <a:latin typeface="Helvetica Neue"/>
                <a:ea typeface="Helvetica Neue"/>
                <a:cs typeface="Helvetica Neue"/>
                <a:sym typeface="Helvetica Neue"/>
              </a:rPr>
              <a:t>Southeast </a:t>
            </a:r>
          </a:p>
        </p:txBody>
      </p:sp>
      <p:sp>
        <p:nvSpPr>
          <p:cNvPr id="523" name="Shape 523"/>
          <p:cNvSpPr txBox="1">
            <a:spLocks noGrp="1"/>
          </p:cNvSpPr>
          <p:nvPr>
            <p:ph type="title"/>
          </p:nvPr>
        </p:nvSpPr>
        <p:spPr>
          <a:xfrm>
            <a:off x="1893800" y="2363675"/>
            <a:ext cx="11465699" cy="4930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Helvetica Neue"/>
              <a:buNone/>
            </a:pPr>
            <a:r>
              <a:rPr lang="en-US" sz="6700" b="0" i="0" u="none" strike="noStrike" cap="none">
                <a:solidFill>
                  <a:srgbClr val="000000"/>
                </a:solidFill>
                <a:latin typeface="Helvetica Neue"/>
                <a:ea typeface="Helvetica Neue"/>
                <a:cs typeface="Helvetica Neue"/>
                <a:sym typeface="Helvetica Neue"/>
              </a:rPr>
              <a:t>MOVING CITIES FORWARD</a:t>
            </a:r>
          </a:p>
          <a:p>
            <a:pPr marL="0" marR="0" lvl="0" indent="0" algn="l" rtl="0">
              <a:lnSpc>
                <a:spcPct val="100000"/>
              </a:lnSpc>
              <a:spcBef>
                <a:spcPts val="0"/>
              </a:spcBef>
              <a:spcAft>
                <a:spcPts val="0"/>
              </a:spcAft>
              <a:buClr>
                <a:srgbClr val="000000"/>
              </a:buClr>
              <a:buSzPct val="25000"/>
              <a:buFont typeface="Helvetica Neue"/>
              <a:buNone/>
            </a:pPr>
            <a:endParaRPr sz="3600" b="0" i="0" u="none" strike="noStrike" cap="none">
              <a:solidFill>
                <a:srgbClr val="777777"/>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777777"/>
              </a:buClr>
              <a:buSzPct val="25000"/>
              <a:buFont typeface="Helvetica Neue"/>
              <a:buNone/>
            </a:pPr>
            <a:r>
              <a:rPr lang="en-US" sz="3600" b="0" i="0" u="none" strike="noStrike" cap="none">
                <a:solidFill>
                  <a:srgbClr val="777777"/>
                </a:solidFill>
                <a:latin typeface="Helvetica Neue"/>
                <a:ea typeface="Helvetica Neue"/>
                <a:cs typeface="Helvetica Neue"/>
                <a:sym typeface="Helvetica Neue"/>
              </a:rPr>
              <a:t>Uber Transportation Partnerships </a:t>
            </a:r>
          </a:p>
          <a:p>
            <a:pPr marL="0" marR="0" lvl="0" indent="0" algn="l" rtl="0">
              <a:lnSpc>
                <a:spcPct val="90000"/>
              </a:lnSpc>
              <a:spcBef>
                <a:spcPts val="0"/>
              </a:spcBef>
              <a:spcAft>
                <a:spcPts val="0"/>
              </a:spcAft>
              <a:buClr>
                <a:srgbClr val="000000"/>
              </a:buClr>
              <a:buSzPct val="25000"/>
              <a:buFont typeface="Helvetica Neue"/>
              <a:buNone/>
            </a:pPr>
            <a:endParaRPr sz="76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000000"/>
              </a:buClr>
              <a:buSzPct val="25000"/>
              <a:buFont typeface="Helvetica Neue"/>
              <a:buNone/>
            </a:pPr>
            <a:endParaRPr sz="7600" b="0" i="0" u="none" strike="noStrike" cap="none">
              <a:solidFill>
                <a:srgbClr val="000000"/>
              </a:solidFill>
              <a:latin typeface="Helvetica Neue"/>
              <a:ea typeface="Helvetica Neue"/>
              <a:cs typeface="Helvetica Neue"/>
              <a:sym typeface="Helvetica Neue"/>
            </a:endParaRPr>
          </a:p>
        </p:txBody>
      </p:sp>
      <p:sp>
        <p:nvSpPr>
          <p:cNvPr id="524" name="Shape 524"/>
          <p:cNvSpPr txBox="1">
            <a:spLocks noGrp="1"/>
          </p:cNvSpPr>
          <p:nvPr>
            <p:ph type="subTitle" idx="2"/>
          </p:nvPr>
        </p:nvSpPr>
        <p:spPr>
          <a:xfrm>
            <a:off x="1893800" y="11790875"/>
            <a:ext cx="5943598" cy="762299"/>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777777"/>
              </a:buClr>
              <a:buSzPct val="25000"/>
              <a:buFont typeface="Helvetica Neue"/>
              <a:buNone/>
            </a:pPr>
            <a:r>
              <a:rPr lang="en-US" sz="2600" b="0" i="0" u="none" strike="noStrike" cap="none">
                <a:solidFill>
                  <a:srgbClr val="777777"/>
                </a:solidFill>
                <a:latin typeface="Helvetica Neue"/>
                <a:ea typeface="Helvetica Neue"/>
                <a:cs typeface="Helvetica Neue"/>
                <a:sym typeface="Helvetica Neue"/>
              </a:rPr>
              <a:t>October 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1439333" y="0"/>
            <a:ext cx="16512900" cy="8698499"/>
          </a:xfrm>
          <a:prstGeom prst="rect">
            <a:avLst/>
          </a:prstGeom>
          <a:noFill/>
          <a:ln>
            <a:noFill/>
          </a:ln>
        </p:spPr>
        <p:txBody>
          <a:bodyPr lIns="243800" tIns="243800" rIns="243800" bIns="243800" anchor="b" anchorCtr="0">
            <a:noAutofit/>
          </a:bodyPr>
          <a:lstStyle/>
          <a:p>
            <a:pPr marL="0" marR="0" lvl="0" indent="0" algn="l" rtl="0">
              <a:lnSpc>
                <a:spcPct val="90000"/>
              </a:lnSpc>
              <a:spcBef>
                <a:spcPts val="0"/>
              </a:spcBef>
              <a:spcAft>
                <a:spcPts val="0"/>
              </a:spcAft>
              <a:buClr>
                <a:srgbClr val="000000"/>
              </a:buClr>
              <a:buSzPct val="25000"/>
              <a:buFont typeface="Arial"/>
              <a:buNone/>
            </a:pPr>
            <a:endParaRPr sz="6900" b="0" i="0" u="none" strike="noStrike" cap="none">
              <a:solidFill>
                <a:srgbClr val="000000"/>
              </a:solidFill>
              <a:latin typeface="Arial"/>
              <a:ea typeface="Arial"/>
              <a:cs typeface="Arial"/>
              <a:sym typeface="Arial"/>
            </a:endParaRPr>
          </a:p>
        </p:txBody>
      </p:sp>
      <p:sp>
        <p:nvSpPr>
          <p:cNvPr id="608" name="Shape 608"/>
          <p:cNvSpPr txBox="1">
            <a:spLocks noGrp="1"/>
          </p:cNvSpPr>
          <p:nvPr>
            <p:ph type="body" idx="1"/>
          </p:nvPr>
        </p:nvSpPr>
        <p:spPr>
          <a:xfrm>
            <a:off x="1575913" y="9034142"/>
            <a:ext cx="16376100" cy="4681500"/>
          </a:xfrm>
          <a:prstGeom prst="rect">
            <a:avLst/>
          </a:prstGeom>
          <a:noFill/>
          <a:ln>
            <a:noFill/>
          </a:ln>
        </p:spPr>
        <p:txBody>
          <a:bodyPr lIns="243800" tIns="243800" rIns="243800" bIns="243800" anchor="t" anchorCtr="0">
            <a:noAutofit/>
          </a:bodyPr>
          <a:lstStyle/>
          <a:p>
            <a:pPr marL="0" marR="0" lvl="0" indent="0" algn="l" rtl="0">
              <a:lnSpc>
                <a:spcPct val="120000"/>
              </a:lnSpc>
              <a:spcBef>
                <a:spcPts val="0"/>
              </a:spcBef>
              <a:spcAft>
                <a:spcPts val="0"/>
              </a:spcAft>
              <a:buClr>
                <a:srgbClr val="000000"/>
              </a:buClr>
              <a:buSzPct val="25000"/>
              <a:buFont typeface="Arial"/>
              <a:buNone/>
            </a:pPr>
            <a:endParaRPr sz="2700" b="0" i="0" u="none" strike="noStrike" cap="none">
              <a:solidFill>
                <a:srgbClr val="000000"/>
              </a:solidFill>
              <a:latin typeface="Arial"/>
              <a:ea typeface="Arial"/>
              <a:cs typeface="Arial"/>
              <a:sym typeface="Arial"/>
            </a:endParaRPr>
          </a:p>
        </p:txBody>
      </p:sp>
      <p:pic>
        <p:nvPicPr>
          <p:cNvPr id="609" name="Shape 609" descr="During Slide.png"/>
          <p:cNvPicPr preferRelativeResize="0"/>
          <p:nvPr/>
        </p:nvPicPr>
        <p:blipFill rotWithShape="1">
          <a:blip r:embed="rId3">
            <a:alphaModFix/>
          </a:blip>
          <a:srcRect/>
          <a:stretch/>
        </p:blipFill>
        <p:spPr>
          <a:xfrm>
            <a:off x="0" y="0"/>
            <a:ext cx="24384000" cy="13716000"/>
          </a:xfrm>
          <a:prstGeom prst="rect">
            <a:avLst/>
          </a:prstGeom>
          <a:noFill/>
          <a:ln>
            <a:noFill/>
          </a:ln>
        </p:spPr>
      </p:pic>
      <p:pic>
        <p:nvPicPr>
          <p:cNvPr id="610" name="Shape 610" descr="BR-5974_INDIA15_INDIACOUPLE_JM2.jpg"/>
          <p:cNvPicPr preferRelativeResize="0"/>
          <p:nvPr/>
        </p:nvPicPr>
        <p:blipFill rotWithShape="1">
          <a:blip r:embed="rId4">
            <a:alphaModFix/>
          </a:blip>
          <a:srcRect l="27794" r="27797"/>
          <a:stretch/>
        </p:blipFill>
        <p:spPr>
          <a:xfrm>
            <a:off x="0" y="0"/>
            <a:ext cx="10828416" cy="13715991"/>
          </a:xfrm>
          <a:prstGeom prst="rect">
            <a:avLst/>
          </a:prstGeom>
          <a:noFill/>
          <a:ln>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title"/>
          </p:nvPr>
        </p:nvSpPr>
        <p:spPr>
          <a:xfrm>
            <a:off x="1439333" y="0"/>
            <a:ext cx="16512900" cy="8698499"/>
          </a:xfrm>
          <a:prstGeom prst="rect">
            <a:avLst/>
          </a:prstGeom>
          <a:noFill/>
          <a:ln>
            <a:noFill/>
          </a:ln>
        </p:spPr>
        <p:txBody>
          <a:bodyPr lIns="243800" tIns="243800" rIns="243800" bIns="243800" anchor="b" anchorCtr="0">
            <a:noAutofit/>
          </a:bodyPr>
          <a:lstStyle/>
          <a:p>
            <a:pPr marL="0" marR="0" lvl="0" indent="0" algn="l" rtl="0">
              <a:lnSpc>
                <a:spcPct val="90000"/>
              </a:lnSpc>
              <a:spcBef>
                <a:spcPts val="0"/>
              </a:spcBef>
              <a:spcAft>
                <a:spcPts val="0"/>
              </a:spcAft>
              <a:buClr>
                <a:srgbClr val="000000"/>
              </a:buClr>
              <a:buSzPct val="25000"/>
              <a:buFont typeface="Arial"/>
              <a:buNone/>
            </a:pPr>
            <a:endParaRPr sz="6900" b="0" i="0" u="none" strike="noStrike" cap="none">
              <a:solidFill>
                <a:srgbClr val="000000"/>
              </a:solidFill>
              <a:latin typeface="Arial"/>
              <a:ea typeface="Arial"/>
              <a:cs typeface="Arial"/>
              <a:sym typeface="Arial"/>
            </a:endParaRPr>
          </a:p>
        </p:txBody>
      </p:sp>
      <p:sp>
        <p:nvSpPr>
          <p:cNvPr id="616" name="Shape 616"/>
          <p:cNvSpPr txBox="1">
            <a:spLocks noGrp="1"/>
          </p:cNvSpPr>
          <p:nvPr>
            <p:ph type="body" idx="1"/>
          </p:nvPr>
        </p:nvSpPr>
        <p:spPr>
          <a:xfrm>
            <a:off x="1575913" y="9034142"/>
            <a:ext cx="16376100" cy="4681500"/>
          </a:xfrm>
          <a:prstGeom prst="rect">
            <a:avLst/>
          </a:prstGeom>
          <a:noFill/>
          <a:ln>
            <a:noFill/>
          </a:ln>
        </p:spPr>
        <p:txBody>
          <a:bodyPr lIns="243800" tIns="243800" rIns="243800" bIns="243800" anchor="t" anchorCtr="0">
            <a:noAutofit/>
          </a:bodyPr>
          <a:lstStyle/>
          <a:p>
            <a:pPr marL="0" marR="0" lvl="0" indent="0" algn="l" rtl="0">
              <a:lnSpc>
                <a:spcPct val="120000"/>
              </a:lnSpc>
              <a:spcBef>
                <a:spcPts val="0"/>
              </a:spcBef>
              <a:spcAft>
                <a:spcPts val="0"/>
              </a:spcAft>
              <a:buClr>
                <a:srgbClr val="000000"/>
              </a:buClr>
              <a:buSzPct val="25000"/>
              <a:buFont typeface="Arial"/>
              <a:buNone/>
            </a:pPr>
            <a:endParaRPr sz="2700" b="0" i="0" u="none" strike="noStrike" cap="none">
              <a:solidFill>
                <a:srgbClr val="000000"/>
              </a:solidFill>
              <a:latin typeface="Arial"/>
              <a:ea typeface="Arial"/>
              <a:cs typeface="Arial"/>
              <a:sym typeface="Arial"/>
            </a:endParaRPr>
          </a:p>
        </p:txBody>
      </p:sp>
      <p:pic>
        <p:nvPicPr>
          <p:cNvPr id="617" name="Shape 617" descr="After Slide.png"/>
          <p:cNvPicPr preferRelativeResize="0"/>
          <p:nvPr/>
        </p:nvPicPr>
        <p:blipFill rotWithShape="1">
          <a:blip r:embed="rId3">
            <a:alphaModFix/>
          </a:blip>
          <a:srcRect/>
          <a:stretch/>
        </p:blipFill>
        <p:spPr>
          <a:xfrm>
            <a:off x="0" y="0"/>
            <a:ext cx="24384000" cy="13716000"/>
          </a:xfrm>
          <a:prstGeom prst="rect">
            <a:avLst/>
          </a:prstGeom>
          <a:noFill/>
          <a:ln>
            <a:noFill/>
          </a:ln>
        </p:spPr>
      </p:pic>
      <p:pic>
        <p:nvPicPr>
          <p:cNvPr id="618" name="Shape 618" descr="BR-5975_NYCWINTER15_MG_1362.jpg"/>
          <p:cNvPicPr preferRelativeResize="0"/>
          <p:nvPr/>
        </p:nvPicPr>
        <p:blipFill rotWithShape="1">
          <a:blip r:embed="rId4">
            <a:alphaModFix/>
          </a:blip>
          <a:srcRect l="23684" r="23684"/>
          <a:stretch/>
        </p:blipFill>
        <p:spPr>
          <a:xfrm>
            <a:off x="0" y="0"/>
            <a:ext cx="10828411" cy="13715990"/>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1439333" y="0"/>
            <a:ext cx="16512900" cy="8698499"/>
          </a:xfrm>
          <a:prstGeom prst="rect">
            <a:avLst/>
          </a:prstGeom>
          <a:noFill/>
          <a:ln>
            <a:noFill/>
          </a:ln>
        </p:spPr>
        <p:txBody>
          <a:bodyPr lIns="243800" tIns="243800" rIns="243800" bIns="243800" anchor="b" anchorCtr="0">
            <a:noAutofit/>
          </a:bodyPr>
          <a:lstStyle/>
          <a:p>
            <a:pPr marL="0" marR="0" lvl="0" indent="0" algn="l" rtl="0">
              <a:lnSpc>
                <a:spcPct val="90000"/>
              </a:lnSpc>
              <a:spcBef>
                <a:spcPts val="0"/>
              </a:spcBef>
              <a:spcAft>
                <a:spcPts val="0"/>
              </a:spcAft>
              <a:buClr>
                <a:srgbClr val="000000"/>
              </a:buClr>
              <a:buSzPct val="25000"/>
              <a:buFont typeface="Arial"/>
              <a:buNone/>
            </a:pPr>
            <a:endParaRPr sz="6900" b="0" i="0" u="none" strike="noStrike" cap="none">
              <a:solidFill>
                <a:srgbClr val="000000"/>
              </a:solidFill>
              <a:latin typeface="Arial"/>
              <a:ea typeface="Arial"/>
              <a:cs typeface="Arial"/>
              <a:sym typeface="Arial"/>
            </a:endParaRPr>
          </a:p>
        </p:txBody>
      </p:sp>
      <p:sp>
        <p:nvSpPr>
          <p:cNvPr id="624" name="Shape 624"/>
          <p:cNvSpPr txBox="1">
            <a:spLocks noGrp="1"/>
          </p:cNvSpPr>
          <p:nvPr>
            <p:ph type="body" idx="1"/>
          </p:nvPr>
        </p:nvSpPr>
        <p:spPr>
          <a:xfrm>
            <a:off x="1575913" y="9034142"/>
            <a:ext cx="16376100" cy="4681500"/>
          </a:xfrm>
          <a:prstGeom prst="rect">
            <a:avLst/>
          </a:prstGeom>
          <a:noFill/>
          <a:ln>
            <a:noFill/>
          </a:ln>
        </p:spPr>
        <p:txBody>
          <a:bodyPr lIns="243800" tIns="243800" rIns="243800" bIns="243800" anchor="t" anchorCtr="0">
            <a:noAutofit/>
          </a:bodyPr>
          <a:lstStyle/>
          <a:p>
            <a:pPr marL="0" marR="0" lvl="0" indent="0" algn="l" rtl="0">
              <a:lnSpc>
                <a:spcPct val="120000"/>
              </a:lnSpc>
              <a:spcBef>
                <a:spcPts val="0"/>
              </a:spcBef>
              <a:spcAft>
                <a:spcPts val="0"/>
              </a:spcAft>
              <a:buClr>
                <a:srgbClr val="000000"/>
              </a:buClr>
              <a:buSzPct val="25000"/>
              <a:buFont typeface="Arial"/>
              <a:buNone/>
            </a:pPr>
            <a:endParaRPr sz="2700" b="0" i="0" u="none" strike="noStrike" cap="none">
              <a:solidFill>
                <a:srgbClr val="000000"/>
              </a:solidFill>
              <a:latin typeface="Arial"/>
              <a:ea typeface="Arial"/>
              <a:cs typeface="Arial"/>
              <a:sym typeface="Arial"/>
            </a:endParaRPr>
          </a:p>
        </p:txBody>
      </p:sp>
      <p:pic>
        <p:nvPicPr>
          <p:cNvPr id="625" name="Shape 625" descr="Behind the scenes slide.png"/>
          <p:cNvPicPr preferRelativeResize="0"/>
          <p:nvPr/>
        </p:nvPicPr>
        <p:blipFill rotWithShape="1">
          <a:blip r:embed="rId3">
            <a:alphaModFix/>
          </a:blip>
          <a:srcRect/>
          <a:stretch/>
        </p:blipFill>
        <p:spPr>
          <a:xfrm>
            <a:off x="0" y="0"/>
            <a:ext cx="24384000" cy="13716000"/>
          </a:xfrm>
          <a:prstGeom prst="rect">
            <a:avLst/>
          </a:prstGeom>
          <a:noFill/>
          <a:ln>
            <a:noFill/>
          </a:ln>
        </p:spPr>
      </p:pic>
      <p:pic>
        <p:nvPicPr>
          <p:cNvPr id="626" name="Shape 626" descr="BR-5219_LA15_MG_0174.jpg"/>
          <p:cNvPicPr preferRelativeResize="0"/>
          <p:nvPr/>
        </p:nvPicPr>
        <p:blipFill rotWithShape="1">
          <a:blip r:embed="rId4">
            <a:alphaModFix/>
          </a:blip>
          <a:srcRect l="23684" r="23684"/>
          <a:stretch/>
        </p:blipFill>
        <p:spPr>
          <a:xfrm>
            <a:off x="0" y="0"/>
            <a:ext cx="10828411" cy="13715990"/>
          </a:xfrm>
          <a:prstGeom prst="rect">
            <a:avLst/>
          </a:prstGeom>
          <a:noFill/>
          <a:ln>
            <a:no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939A"/>
        </a:solidFill>
        <a:effectLst/>
      </p:bgPr>
    </p:bg>
    <p:spTree>
      <p:nvGrpSpPr>
        <p:cNvPr id="1" name="Shape 630"/>
        <p:cNvGrpSpPr/>
        <p:nvPr/>
      </p:nvGrpSpPr>
      <p:grpSpPr>
        <a:xfrm>
          <a:off x="0" y="0"/>
          <a:ext cx="0" cy="0"/>
          <a:chOff x="0" y="0"/>
          <a:chExt cx="0" cy="0"/>
        </a:xfrm>
      </p:grpSpPr>
      <p:sp>
        <p:nvSpPr>
          <p:cNvPr id="631" name="Shape 631"/>
          <p:cNvSpPr txBox="1">
            <a:spLocks noGrp="1"/>
          </p:cNvSpPr>
          <p:nvPr>
            <p:ph type="body" idx="2"/>
          </p:nvPr>
        </p:nvSpPr>
        <p:spPr>
          <a:xfrm>
            <a:off x="1490133" y="5848348"/>
            <a:ext cx="21512100" cy="2462400"/>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8000" b="1" i="0" u="none" strike="noStrike" cap="none">
                <a:solidFill>
                  <a:srgbClr val="FFFFFF"/>
                </a:solidFill>
                <a:latin typeface="Helvetica Neue"/>
                <a:ea typeface="Helvetica Neue"/>
                <a:cs typeface="Helvetica Neue"/>
                <a:sym typeface="Helvetica Neue"/>
              </a:rPr>
              <a:t>COMPLEMENTING PUBLIC TRANSIT  </a:t>
            </a:r>
          </a:p>
        </p:txBody>
      </p:sp>
      <p:sp>
        <p:nvSpPr>
          <p:cNvPr id="632" name="Shape 632"/>
          <p:cNvSpPr/>
          <p:nvPr/>
        </p:nvSpPr>
        <p:spPr>
          <a:xfrm>
            <a:off x="11945778" y="6447630"/>
            <a:ext cx="492899" cy="820800"/>
          </a:xfrm>
          <a:prstGeom prst="rect">
            <a:avLst/>
          </a:prstGeom>
          <a:noFill/>
          <a:ln>
            <a:noFill/>
          </a:ln>
        </p:spPr>
        <p:txBody>
          <a:bodyPr lIns="243800" tIns="121875" rIns="243800" bIns="1218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3700" b="0" i="0" u="none" strike="noStrike" cap="none">
                <a:solidFill>
                  <a:srgbClr val="000000"/>
                </a:solidFill>
                <a:latin typeface="Arial"/>
                <a:ea typeface="Arial"/>
                <a:cs typeface="Arial"/>
                <a:sym typeface="Arial"/>
              </a:rPr>
              <a:t> </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2332275" y="1165700"/>
            <a:ext cx="15596400"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UBER AND TRANSIT	 </a:t>
            </a:r>
          </a:p>
        </p:txBody>
      </p:sp>
      <p:sp>
        <p:nvSpPr>
          <p:cNvPr id="638" name="Shape 638"/>
          <p:cNvSpPr txBox="1">
            <a:spLocks noGrp="1"/>
          </p:cNvSpPr>
          <p:nvPr>
            <p:ph type="subTitle" idx="1"/>
          </p:nvPr>
        </p:nvSpPr>
        <p:spPr>
          <a:xfrm>
            <a:off x="2356650" y="2371050"/>
            <a:ext cx="15596400" cy="706498"/>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2939A"/>
              </a:buClr>
              <a:buSzPct val="25000"/>
              <a:buFont typeface="Helvetica Neue"/>
              <a:buNone/>
            </a:pPr>
            <a:r>
              <a:rPr lang="en-US" sz="3600" b="0" i="0" u="none" strike="noStrike" cap="none">
                <a:solidFill>
                  <a:srgbClr val="12939A"/>
                </a:solidFill>
                <a:latin typeface="Helvetica Neue"/>
                <a:ea typeface="Helvetica Neue"/>
                <a:cs typeface="Helvetica Neue"/>
                <a:sym typeface="Helvetica Neue"/>
              </a:rPr>
              <a:t>Uber is dedicated to working with cities and transit agencies to complement transportation options and create seamless journeys.</a:t>
            </a:r>
          </a:p>
        </p:txBody>
      </p:sp>
      <p:sp>
        <p:nvSpPr>
          <p:cNvPr id="639" name="Shape 639"/>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We believe our services can be used to complement existing public transit, making it more accessible and efficient for people to use. </a:t>
            </a:r>
          </a:p>
          <a:p>
            <a:pPr marL="0" marR="0" lvl="0" indent="0" algn="l" rtl="0">
              <a:lnSpc>
                <a:spcPct val="110000"/>
              </a:lnSpc>
              <a:spcBef>
                <a:spcPts val="44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440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By partnering with local transit systems, we can help ensure reliable transportation is available throughout the city. </a:t>
            </a:r>
          </a:p>
          <a:p>
            <a:pPr marL="304800" marR="0" lvl="1" indent="-279400" algn="l" rtl="0">
              <a:lnSpc>
                <a:spcPct val="110000"/>
              </a:lnSpc>
              <a:spcBef>
                <a:spcPts val="2800"/>
              </a:spcBef>
              <a:spcAft>
                <a:spcPts val="0"/>
              </a:spcAft>
              <a:buClr>
                <a:srgbClr val="777777"/>
              </a:buClr>
              <a:buSzPct val="90000"/>
              <a:buFont typeface="Helvetica Neue"/>
              <a:buChar char="•"/>
            </a:pPr>
            <a:r>
              <a:rPr lang="en-US" sz="2800" b="0" i="0" u="none" strike="noStrike" cap="none">
                <a:solidFill>
                  <a:srgbClr val="777777"/>
                </a:solidFill>
                <a:latin typeface="Helvetica Neue"/>
                <a:ea typeface="Helvetica Neue"/>
                <a:cs typeface="Helvetica Neue"/>
                <a:sym typeface="Helvetica Neue"/>
              </a:rPr>
              <a:t>Filling First / Last Mile Gap</a:t>
            </a:r>
          </a:p>
          <a:p>
            <a:pPr marL="304800" marR="0" lvl="1" indent="-279400" algn="l" rtl="0">
              <a:lnSpc>
                <a:spcPct val="110000"/>
              </a:lnSpc>
              <a:spcBef>
                <a:spcPts val="1800"/>
              </a:spcBef>
              <a:spcAft>
                <a:spcPts val="0"/>
              </a:spcAft>
              <a:buClr>
                <a:srgbClr val="777777"/>
              </a:buClr>
              <a:buSzPct val="90000"/>
              <a:buFont typeface="Helvetica Neue"/>
              <a:buChar char="•"/>
            </a:pPr>
            <a:r>
              <a:rPr lang="en-US" sz="2800" b="0" i="0" u="none" strike="noStrike" cap="none">
                <a:solidFill>
                  <a:srgbClr val="777777"/>
                </a:solidFill>
                <a:latin typeface="Helvetica Neue"/>
                <a:ea typeface="Helvetica Neue"/>
                <a:cs typeface="Helvetica Neue"/>
                <a:sym typeface="Helvetica Neue"/>
              </a:rPr>
              <a:t>Safe Transportation Options at Any Time of the Day</a:t>
            </a:r>
          </a:p>
          <a:p>
            <a:pPr marL="304800" marR="0" lvl="1" indent="-279400" algn="l" rtl="0">
              <a:lnSpc>
                <a:spcPct val="110000"/>
              </a:lnSpc>
              <a:spcBef>
                <a:spcPts val="1800"/>
              </a:spcBef>
              <a:spcAft>
                <a:spcPts val="0"/>
              </a:spcAft>
              <a:buClr>
                <a:srgbClr val="777777"/>
              </a:buClr>
              <a:buSzPct val="90000"/>
              <a:buFont typeface="Helvetica Neue"/>
              <a:buChar char="•"/>
            </a:pPr>
            <a:r>
              <a:rPr lang="en-US" sz="2800" b="0" i="0" u="none" strike="noStrike" cap="none">
                <a:solidFill>
                  <a:srgbClr val="777777"/>
                </a:solidFill>
                <a:latin typeface="Helvetica Neue"/>
                <a:ea typeface="Helvetica Neue"/>
                <a:cs typeface="Helvetica Neue"/>
                <a:sym typeface="Helvetica Neue"/>
              </a:rPr>
              <a:t>Alleviating Parking Demand</a:t>
            </a:r>
          </a:p>
          <a:p>
            <a:pPr marL="304800" marR="0" lvl="1" indent="-304800" algn="l" rtl="0">
              <a:lnSpc>
                <a:spcPct val="110000"/>
              </a:lnSpc>
              <a:spcBef>
                <a:spcPts val="1800"/>
              </a:spcBef>
              <a:spcAft>
                <a:spcPts val="0"/>
              </a:spcAft>
              <a:buClr>
                <a:srgbClr val="777777"/>
              </a:buClr>
              <a:buSzPct val="100000"/>
              <a:buFont typeface="Helvetica Neue"/>
              <a:buChar char="•"/>
            </a:pPr>
            <a:r>
              <a:rPr lang="en-US" sz="2800" b="0" i="0" u="none" strike="noStrike" cap="none">
                <a:solidFill>
                  <a:srgbClr val="777777"/>
                </a:solidFill>
                <a:latin typeface="Helvetica Neue"/>
                <a:ea typeface="Helvetica Neue"/>
                <a:cs typeface="Helvetica Neue"/>
                <a:sym typeface="Helvetica Neue"/>
              </a:rPr>
              <a:t>Serving Transportation Deserts </a:t>
            </a:r>
          </a:p>
          <a:p>
            <a:pPr marL="0" marR="0" lvl="0" indent="0" algn="l" rtl="0">
              <a:lnSpc>
                <a:spcPct val="110000"/>
              </a:lnSpc>
              <a:spcBef>
                <a:spcPts val="1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p:txBody>
      </p:sp>
      <p:pic>
        <p:nvPicPr>
          <p:cNvPr id="640" name="Shape 640"/>
          <p:cNvPicPr preferRelativeResize="0"/>
          <p:nvPr/>
        </p:nvPicPr>
        <p:blipFill rotWithShape="1">
          <a:blip r:embed="rId3">
            <a:alphaModFix/>
          </a:blip>
          <a:srcRect/>
          <a:stretch/>
        </p:blipFill>
        <p:spPr>
          <a:xfrm>
            <a:off x="13402450" y="3783712"/>
            <a:ext cx="8743949" cy="7877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Shape 645" descr="complements_transit_orlando_sunrail-01.png"/>
          <p:cNvPicPr preferRelativeResize="0"/>
          <p:nvPr/>
        </p:nvPicPr>
        <p:blipFill rotWithShape="1">
          <a:blip r:embed="rId3">
            <a:alphaModFix/>
          </a:blip>
          <a:srcRect/>
          <a:stretch/>
        </p:blipFill>
        <p:spPr>
          <a:xfrm>
            <a:off x="13523376" y="2626747"/>
            <a:ext cx="7862322" cy="10694980"/>
          </a:xfrm>
          <a:prstGeom prst="rect">
            <a:avLst/>
          </a:prstGeom>
          <a:noFill/>
          <a:ln w="9525" cap="flat" cmpd="sng">
            <a:solidFill>
              <a:srgbClr val="595959"/>
            </a:solidFill>
            <a:prstDash val="solid"/>
            <a:round/>
            <a:headEnd type="none" w="med" len="med"/>
            <a:tailEnd type="none" w="med" len="med"/>
          </a:ln>
        </p:spPr>
      </p:pic>
      <p:pic>
        <p:nvPicPr>
          <p:cNvPr id="646" name="Shape 646"/>
          <p:cNvPicPr preferRelativeResize="0"/>
          <p:nvPr/>
        </p:nvPicPr>
        <p:blipFill rotWithShape="1">
          <a:blip r:embed="rId4">
            <a:alphaModFix/>
          </a:blip>
          <a:srcRect/>
          <a:stretch/>
        </p:blipFill>
        <p:spPr>
          <a:xfrm>
            <a:off x="3189674" y="2629436"/>
            <a:ext cx="7862322" cy="10689599"/>
          </a:xfrm>
          <a:prstGeom prst="rect">
            <a:avLst/>
          </a:prstGeom>
          <a:noFill/>
          <a:ln>
            <a:noFill/>
          </a:ln>
        </p:spPr>
      </p:pic>
      <p:sp>
        <p:nvSpPr>
          <p:cNvPr id="647" name="Shape 647"/>
          <p:cNvSpPr txBox="1">
            <a:spLocks noGrp="1"/>
          </p:cNvSpPr>
          <p:nvPr>
            <p:ph type="title"/>
          </p:nvPr>
        </p:nvSpPr>
        <p:spPr>
          <a:xfrm>
            <a:off x="2524625" y="1111675"/>
            <a:ext cx="19724999"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22231"/>
              </a:buClr>
              <a:buSzPct val="25000"/>
              <a:buFont typeface="Helvetica Neue"/>
              <a:buNone/>
            </a:pPr>
            <a:r>
              <a:rPr lang="en-US" sz="7000" b="0" i="0" u="none" strike="noStrike" cap="none">
                <a:solidFill>
                  <a:srgbClr val="222231"/>
                </a:solidFill>
                <a:highlight>
                  <a:srgbClr val="FFFFFF"/>
                </a:highlight>
                <a:latin typeface="Helvetica Neue"/>
                <a:ea typeface="Helvetica Neue"/>
                <a:cs typeface="Helvetica Neue"/>
                <a:sym typeface="Helvetica Neue"/>
              </a:rPr>
              <a:t>EXTENDING PUBLIC TRANSIT</a:t>
            </a:r>
          </a:p>
        </p:txBody>
      </p:sp>
      <p:cxnSp>
        <p:nvCxnSpPr>
          <p:cNvPr id="648" name="Shape 648"/>
          <p:cNvCxnSpPr/>
          <p:nvPr/>
        </p:nvCxnSpPr>
        <p:spPr>
          <a:xfrm>
            <a:off x="2446350" y="2260075"/>
            <a:ext cx="19491299" cy="0"/>
          </a:xfrm>
          <a:prstGeom prst="straightConnector1">
            <a:avLst/>
          </a:prstGeom>
          <a:noFill/>
          <a:ln w="19050" cap="flat" cmpd="sng">
            <a:solidFill>
              <a:srgbClr val="12939A"/>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2332275" y="1165700"/>
            <a:ext cx="15596400"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FILLING FIRST / LAST MILE GAP </a:t>
            </a:r>
          </a:p>
        </p:txBody>
      </p:sp>
      <p:sp>
        <p:nvSpPr>
          <p:cNvPr id="654" name="Shape 654"/>
          <p:cNvSpPr txBox="1">
            <a:spLocks noGrp="1"/>
          </p:cNvSpPr>
          <p:nvPr>
            <p:ph type="subTitle" idx="2"/>
          </p:nvPr>
        </p:nvSpPr>
        <p:spPr>
          <a:xfrm>
            <a:off x="2356650" y="4345025"/>
            <a:ext cx="11125800" cy="80631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Despite the improvements transit has seen in the U.S. over the years, its reach still has limitations. Many homes and jobs are within proximity but farther than an easy walk to transit, creating the </a:t>
            </a:r>
            <a:r>
              <a:rPr lang="en-US" sz="3000" b="1" i="0" u="none" strike="noStrike" cap="none">
                <a:solidFill>
                  <a:srgbClr val="000000"/>
                </a:solidFill>
                <a:latin typeface="Helvetica Neue"/>
                <a:ea typeface="Helvetica Neue"/>
                <a:cs typeface="Helvetica Neue"/>
                <a:sym typeface="Helvetica Neue"/>
              </a:rPr>
              <a:t>first/last mile</a:t>
            </a:r>
            <a:r>
              <a:rPr lang="en-US" sz="3000" b="0" i="0" u="none" strike="noStrike" cap="none">
                <a:solidFill>
                  <a:srgbClr val="000000"/>
                </a:solidFill>
                <a:latin typeface="Helvetica Neue"/>
                <a:ea typeface="Helvetica Neue"/>
                <a:cs typeface="Helvetica Neue"/>
                <a:sym typeface="Helvetica Neue"/>
              </a:rPr>
              <a:t> problem. </a:t>
            </a:r>
          </a:p>
          <a:p>
            <a:pPr marL="0" marR="0" lvl="0" indent="0" algn="l" rtl="0">
              <a:lnSpc>
                <a:spcPct val="110000"/>
              </a:lnSpc>
              <a:spcBef>
                <a:spcPts val="44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440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Uber is working with cities and local transit systems to solve the first/last mile problem, ensuring travelers complete their trip covered with affordable and reliable options. </a:t>
            </a:r>
          </a:p>
          <a:p>
            <a:pPr marL="0" marR="0" lvl="0" indent="0" algn="l" rtl="0">
              <a:lnSpc>
                <a:spcPct val="110000"/>
              </a:lnSpc>
              <a:spcBef>
                <a:spcPts val="44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44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457200" marR="0" lvl="0" indent="0" algn="l" rtl="0">
              <a:lnSpc>
                <a:spcPct val="110000"/>
              </a:lnSpc>
              <a:spcBef>
                <a:spcPts val="28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1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p:txBody>
      </p:sp>
      <p:pic>
        <p:nvPicPr>
          <p:cNvPr id="655" name="Shape 655" descr="Screen Shot 2016-04-19 at 2.22.15 PM.png"/>
          <p:cNvPicPr preferRelativeResize="0"/>
          <p:nvPr/>
        </p:nvPicPr>
        <p:blipFill rotWithShape="1">
          <a:blip r:embed="rId3">
            <a:alphaModFix/>
          </a:blip>
          <a:srcRect/>
          <a:stretch/>
        </p:blipFill>
        <p:spPr>
          <a:xfrm>
            <a:off x="14741000" y="5321451"/>
            <a:ext cx="6146148" cy="3073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2332275" y="1165700"/>
            <a:ext cx="15596700" cy="11480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6900" b="0" i="0" u="none" strike="noStrike" cap="none">
                <a:solidFill>
                  <a:srgbClr val="000000"/>
                </a:solidFill>
                <a:latin typeface="Helvetica Neue"/>
                <a:ea typeface="Helvetica Neue"/>
                <a:cs typeface="Helvetica Neue"/>
                <a:sym typeface="Helvetica Neue"/>
              </a:rPr>
              <a:t>Transit Partnerships	</a:t>
            </a:r>
          </a:p>
        </p:txBody>
      </p:sp>
      <p:sp>
        <p:nvSpPr>
          <p:cNvPr id="661" name="Shape 661"/>
          <p:cNvSpPr txBox="1">
            <a:spLocks noGrp="1"/>
          </p:cNvSpPr>
          <p:nvPr>
            <p:ph type="subTitle" idx="1"/>
          </p:nvPr>
        </p:nvSpPr>
        <p:spPr>
          <a:xfrm>
            <a:off x="2356669" y="2371066"/>
            <a:ext cx="19256700" cy="706499"/>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12939A"/>
              </a:buClr>
              <a:buSzPct val="25000"/>
              <a:buFont typeface="Helvetica Neue"/>
              <a:buNone/>
            </a:pPr>
            <a:r>
              <a:rPr lang="en-US" sz="3700" b="0" i="0" u="none" strike="noStrike" cap="none">
                <a:solidFill>
                  <a:srgbClr val="12939A"/>
                </a:solidFill>
                <a:latin typeface="Helvetica Neue"/>
                <a:ea typeface="Helvetica Neue"/>
                <a:cs typeface="Helvetica Neue"/>
                <a:sym typeface="Helvetica Neue"/>
              </a:rPr>
              <a:t>Entities across the country partner with Uber to solve transit challenges</a:t>
            </a:r>
          </a:p>
        </p:txBody>
      </p:sp>
      <p:pic>
        <p:nvPicPr>
          <p:cNvPr id="662" name="Shape 662"/>
          <p:cNvPicPr preferRelativeResize="0"/>
          <p:nvPr/>
        </p:nvPicPr>
        <p:blipFill rotWithShape="1">
          <a:blip r:embed="rId3">
            <a:alphaModFix/>
          </a:blip>
          <a:srcRect/>
          <a:stretch/>
        </p:blipFill>
        <p:spPr>
          <a:xfrm>
            <a:off x="2356666" y="4896798"/>
            <a:ext cx="4708512" cy="1339001"/>
          </a:xfrm>
          <a:prstGeom prst="rect">
            <a:avLst/>
          </a:prstGeom>
          <a:noFill/>
          <a:ln>
            <a:noFill/>
          </a:ln>
        </p:spPr>
      </p:pic>
      <p:pic>
        <p:nvPicPr>
          <p:cNvPr id="663" name="Shape 663"/>
          <p:cNvPicPr preferRelativeResize="0"/>
          <p:nvPr/>
        </p:nvPicPr>
        <p:blipFill rotWithShape="1">
          <a:blip r:embed="rId4">
            <a:alphaModFix/>
          </a:blip>
          <a:srcRect/>
          <a:stretch/>
        </p:blipFill>
        <p:spPr>
          <a:xfrm>
            <a:off x="15360487" y="4617198"/>
            <a:ext cx="7710513" cy="3017333"/>
          </a:xfrm>
          <a:prstGeom prst="rect">
            <a:avLst/>
          </a:prstGeom>
          <a:noFill/>
          <a:ln>
            <a:noFill/>
          </a:ln>
        </p:spPr>
      </p:pic>
      <p:pic>
        <p:nvPicPr>
          <p:cNvPr id="664" name="Shape 664"/>
          <p:cNvPicPr preferRelativeResize="0"/>
          <p:nvPr/>
        </p:nvPicPr>
        <p:blipFill rotWithShape="1">
          <a:blip r:embed="rId5">
            <a:alphaModFix/>
          </a:blip>
          <a:srcRect/>
          <a:stretch/>
        </p:blipFill>
        <p:spPr>
          <a:xfrm>
            <a:off x="2005066" y="8818865"/>
            <a:ext cx="6645265" cy="964199"/>
          </a:xfrm>
          <a:prstGeom prst="rect">
            <a:avLst/>
          </a:prstGeom>
          <a:noFill/>
          <a:ln>
            <a:noFill/>
          </a:ln>
        </p:spPr>
      </p:pic>
      <p:pic>
        <p:nvPicPr>
          <p:cNvPr id="665" name="Shape 665" descr="Screen Shot 2016-04-19 at 3.29.53 PM.png"/>
          <p:cNvPicPr preferRelativeResize="0"/>
          <p:nvPr/>
        </p:nvPicPr>
        <p:blipFill rotWithShape="1">
          <a:blip r:embed="rId6">
            <a:alphaModFix/>
          </a:blip>
          <a:srcRect/>
          <a:stretch/>
        </p:blipFill>
        <p:spPr>
          <a:xfrm>
            <a:off x="10977004" y="7872065"/>
            <a:ext cx="3603533" cy="2734465"/>
          </a:xfrm>
          <a:prstGeom prst="rect">
            <a:avLst/>
          </a:prstGeom>
          <a:noFill/>
          <a:ln>
            <a:noFill/>
          </a:ln>
        </p:spPr>
      </p:pic>
      <p:pic>
        <p:nvPicPr>
          <p:cNvPr id="666" name="Shape 666"/>
          <p:cNvPicPr preferRelativeResize="0"/>
          <p:nvPr/>
        </p:nvPicPr>
        <p:blipFill rotWithShape="1">
          <a:blip r:embed="rId7">
            <a:alphaModFix/>
          </a:blip>
          <a:srcRect/>
          <a:stretch/>
        </p:blipFill>
        <p:spPr>
          <a:xfrm>
            <a:off x="4287866" y="11376132"/>
            <a:ext cx="6099200" cy="1524800"/>
          </a:xfrm>
          <a:prstGeom prst="rect">
            <a:avLst/>
          </a:prstGeom>
          <a:noFill/>
          <a:ln>
            <a:noFill/>
          </a:ln>
        </p:spPr>
      </p:pic>
      <p:pic>
        <p:nvPicPr>
          <p:cNvPr id="667" name="Shape 667"/>
          <p:cNvPicPr preferRelativeResize="0"/>
          <p:nvPr/>
        </p:nvPicPr>
        <p:blipFill rotWithShape="1">
          <a:blip r:embed="rId8">
            <a:alphaModFix/>
          </a:blip>
          <a:srcRect/>
          <a:stretch/>
        </p:blipFill>
        <p:spPr>
          <a:xfrm>
            <a:off x="16468129" y="9393265"/>
            <a:ext cx="5007599" cy="2828534"/>
          </a:xfrm>
          <a:prstGeom prst="rect">
            <a:avLst/>
          </a:prstGeom>
          <a:noFill/>
          <a:ln>
            <a:noFill/>
          </a:ln>
        </p:spPr>
      </p:pic>
      <p:pic>
        <p:nvPicPr>
          <p:cNvPr id="668" name="Shape 668"/>
          <p:cNvPicPr preferRelativeResize="0"/>
          <p:nvPr/>
        </p:nvPicPr>
        <p:blipFill rotWithShape="1">
          <a:blip r:embed="rId9">
            <a:alphaModFix/>
          </a:blip>
          <a:srcRect/>
          <a:stretch/>
        </p:blipFill>
        <p:spPr>
          <a:xfrm>
            <a:off x="9101932" y="4617166"/>
            <a:ext cx="4572000" cy="238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a:spLocks noGrp="1"/>
          </p:cNvSpPr>
          <p:nvPr>
            <p:ph type="subTitle" idx="1"/>
          </p:nvPr>
        </p:nvSpPr>
        <p:spPr>
          <a:xfrm>
            <a:off x="12343375" y="9823800"/>
            <a:ext cx="9451500" cy="82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12939A"/>
              </a:buClr>
              <a:buSzPct val="25000"/>
              <a:buFont typeface="Helvetica Neue"/>
              <a:buNone/>
            </a:pPr>
            <a:r>
              <a:rPr lang="en-US" sz="3200" b="1" i="0" u="none" strike="noStrike" cap="none">
                <a:solidFill>
                  <a:srgbClr val="12939A"/>
                </a:solidFill>
                <a:latin typeface="Helvetica Neue"/>
                <a:ea typeface="Helvetica Neue"/>
                <a:cs typeface="Helvetica Neue"/>
                <a:sym typeface="Helvetica Neue"/>
              </a:rPr>
              <a:t>Brittany, </a:t>
            </a:r>
            <a:r>
              <a:rPr lang="en-US" sz="3200" b="0" i="0" u="none" strike="noStrike" cap="none">
                <a:solidFill>
                  <a:srgbClr val="12939A"/>
                </a:solidFill>
                <a:latin typeface="Helvetica Neue"/>
                <a:ea typeface="Helvetica Neue"/>
                <a:cs typeface="Helvetica Neue"/>
                <a:sym typeface="Helvetica Neue"/>
              </a:rPr>
              <a:t>Rider from Portland</a:t>
            </a:r>
          </a:p>
        </p:txBody>
      </p:sp>
      <p:sp>
        <p:nvSpPr>
          <p:cNvPr id="674" name="Shape 674"/>
          <p:cNvSpPr txBox="1">
            <a:spLocks noGrp="1"/>
          </p:cNvSpPr>
          <p:nvPr>
            <p:ph type="title"/>
          </p:nvPr>
        </p:nvSpPr>
        <p:spPr>
          <a:xfrm>
            <a:off x="12079225" y="3426125"/>
            <a:ext cx="9961499" cy="5197199"/>
          </a:xfrm>
          <a:prstGeom prst="rect">
            <a:avLst/>
          </a:prstGeom>
          <a:noFill/>
          <a:ln>
            <a:noFill/>
          </a:ln>
        </p:spPr>
        <p:txBody>
          <a:bodyPr lIns="91425" tIns="91425" rIns="91425" bIns="91425" anchor="t" anchorCtr="0">
            <a:noAutofit/>
          </a:bodyPr>
          <a:lstStyle/>
          <a:p>
            <a:pPr marL="241300" marR="0" lvl="0" indent="-241300" algn="l" rtl="0">
              <a:lnSpc>
                <a:spcPct val="125000"/>
              </a:lnSpc>
              <a:spcBef>
                <a:spcPts val="0"/>
              </a:spcBef>
              <a:spcAft>
                <a:spcPts val="0"/>
              </a:spcAft>
              <a:buClr>
                <a:srgbClr val="000000"/>
              </a:buClr>
              <a:buSzPct val="25000"/>
              <a:buFont typeface="Helvetica Neue"/>
              <a:buNone/>
            </a:pPr>
            <a:r>
              <a:rPr lang="en-US" sz="5700" b="0" i="0" u="none" strike="noStrike" cap="none">
                <a:solidFill>
                  <a:srgbClr val="000000"/>
                </a:solidFill>
                <a:latin typeface="Helvetica Neue"/>
                <a:ea typeface="Helvetica Neue"/>
                <a:cs typeface="Helvetica Neue"/>
                <a:sym typeface="Helvetica Neue"/>
              </a:rPr>
              <a:t>“I work events late at night, and with Uber, I feel safer knowing I don’t have to go wait outside and hope I can flag down a ride.”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Shape 679" descr="Screen Shot 2016-09-26 at 1.41.01 PM.png"/>
          <p:cNvPicPr preferRelativeResize="0"/>
          <p:nvPr/>
        </p:nvPicPr>
        <p:blipFill rotWithShape="1">
          <a:blip r:embed="rId3">
            <a:alphaModFix/>
          </a:blip>
          <a:srcRect b="4888"/>
          <a:stretch/>
        </p:blipFill>
        <p:spPr>
          <a:xfrm>
            <a:off x="2523533" y="6790532"/>
            <a:ext cx="21860462" cy="6925467"/>
          </a:xfrm>
          <a:prstGeom prst="rect">
            <a:avLst/>
          </a:prstGeom>
          <a:noFill/>
          <a:ln>
            <a:noFill/>
          </a:ln>
        </p:spPr>
      </p:pic>
      <p:sp>
        <p:nvSpPr>
          <p:cNvPr id="680" name="Shape 680"/>
          <p:cNvSpPr txBox="1">
            <a:spLocks noGrp="1"/>
          </p:cNvSpPr>
          <p:nvPr>
            <p:ph type="title"/>
          </p:nvPr>
        </p:nvSpPr>
        <p:spPr>
          <a:xfrm>
            <a:off x="2332275" y="1165700"/>
            <a:ext cx="18708899" cy="11480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6900" b="0" i="0" u="none" strike="noStrike" cap="none">
                <a:solidFill>
                  <a:srgbClr val="000000"/>
                </a:solidFill>
                <a:latin typeface="Helvetica Neue"/>
                <a:ea typeface="Helvetica Neue"/>
                <a:cs typeface="Helvetica Neue"/>
                <a:sym typeface="Helvetica Neue"/>
              </a:rPr>
              <a:t>SAFE TRANSPORTATION AT ALL TIMES</a:t>
            </a:r>
          </a:p>
        </p:txBody>
      </p:sp>
      <p:sp>
        <p:nvSpPr>
          <p:cNvPr id="681" name="Shape 681"/>
          <p:cNvSpPr txBox="1">
            <a:spLocks noGrp="1"/>
          </p:cNvSpPr>
          <p:nvPr>
            <p:ph type="subTitle" idx="1"/>
          </p:nvPr>
        </p:nvSpPr>
        <p:spPr>
          <a:xfrm>
            <a:off x="2356669" y="2371066"/>
            <a:ext cx="19256700" cy="706499"/>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12939A"/>
              </a:buClr>
              <a:buSzPct val="25000"/>
              <a:buFont typeface="Helvetica Neue"/>
              <a:buNone/>
            </a:pPr>
            <a:r>
              <a:rPr lang="en-US" sz="3700" b="0" i="0" u="none" strike="noStrike" cap="none">
                <a:solidFill>
                  <a:srgbClr val="12939A"/>
                </a:solidFill>
                <a:latin typeface="Helvetica Neue"/>
                <a:ea typeface="Helvetica Neue"/>
                <a:cs typeface="Helvetica Neue"/>
                <a:sym typeface="Helvetica Neue"/>
              </a:rPr>
              <a:t>Working together to combat drunk driving </a:t>
            </a:r>
          </a:p>
        </p:txBody>
      </p:sp>
      <p:sp>
        <p:nvSpPr>
          <p:cNvPr id="682" name="Shape 682"/>
          <p:cNvSpPr txBox="1">
            <a:spLocks noGrp="1"/>
          </p:cNvSpPr>
          <p:nvPr>
            <p:ph type="subTitle" idx="1"/>
          </p:nvPr>
        </p:nvSpPr>
        <p:spPr>
          <a:xfrm>
            <a:off x="2356675" y="3811875"/>
            <a:ext cx="18401400" cy="7034399"/>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7F7F7F"/>
              </a:buClr>
              <a:buSzPct val="25000"/>
              <a:buFont typeface="Helvetica Neue"/>
              <a:buNone/>
            </a:pPr>
            <a:r>
              <a:rPr lang="en-US" sz="2900" b="0" i="0" u="none" strike="noStrike" cap="none">
                <a:solidFill>
                  <a:srgbClr val="7F7F7F"/>
                </a:solidFill>
                <a:latin typeface="Helvetica Neue"/>
                <a:ea typeface="Helvetica Neue"/>
                <a:cs typeface="Helvetica Neue"/>
                <a:sym typeface="Helvetica Neue"/>
              </a:rPr>
              <a:t>Uber makes it easier for commuters who work odd hours to get around and presents an important alternative to driving after drinking. </a:t>
            </a:r>
          </a:p>
          <a:p>
            <a:pPr marL="0" marR="0" lvl="0" indent="0" algn="l" rtl="0">
              <a:lnSpc>
                <a:spcPct val="110000"/>
              </a:lnSpc>
              <a:spcBef>
                <a:spcPts val="2000"/>
              </a:spcBef>
              <a:spcAft>
                <a:spcPts val="0"/>
              </a:spcAft>
              <a:buClr>
                <a:srgbClr val="7F7F7F"/>
              </a:buClr>
              <a:buSzPct val="25000"/>
              <a:buFont typeface="Helvetica Neue"/>
              <a:buNone/>
            </a:pPr>
            <a:r>
              <a:rPr lang="en-US" sz="2900" b="0" i="0" u="none" strike="noStrike" cap="none">
                <a:solidFill>
                  <a:srgbClr val="7F7F7F"/>
                </a:solidFill>
                <a:latin typeface="Helvetica Neue"/>
                <a:ea typeface="Helvetica Neue"/>
                <a:cs typeface="Helvetica Neue"/>
                <a:sym typeface="Helvetica Neue"/>
              </a:rPr>
              <a:t>Uber works closely with Mothers Against Drunk Driving to:</a:t>
            </a:r>
          </a:p>
          <a:p>
            <a:pPr marL="1219200" marR="0" lvl="0" indent="-800100" algn="l" rtl="0">
              <a:lnSpc>
                <a:spcPct val="110000"/>
              </a:lnSpc>
              <a:spcBef>
                <a:spcPts val="0"/>
              </a:spcBef>
              <a:spcAft>
                <a:spcPts val="0"/>
              </a:spcAft>
              <a:buClr>
                <a:srgbClr val="7F7F7F"/>
              </a:buClr>
              <a:buSzPct val="100000"/>
              <a:buFont typeface="Helvetica Neue"/>
              <a:buChar char="-"/>
            </a:pPr>
            <a:r>
              <a:rPr lang="en-US" sz="2900" b="0" i="0" u="none" strike="noStrike" cap="none">
                <a:solidFill>
                  <a:srgbClr val="7F7F7F"/>
                </a:solidFill>
                <a:latin typeface="Helvetica Neue"/>
                <a:ea typeface="Helvetica Neue"/>
                <a:cs typeface="Helvetica Neue"/>
                <a:sym typeface="Helvetica Neue"/>
              </a:rPr>
              <a:t>Raise funds to fight drunk driving</a:t>
            </a:r>
          </a:p>
          <a:p>
            <a:pPr marL="1219200" marR="0" lvl="0" indent="-800100" algn="l" rtl="0">
              <a:lnSpc>
                <a:spcPct val="110000"/>
              </a:lnSpc>
              <a:spcBef>
                <a:spcPts val="0"/>
              </a:spcBef>
              <a:spcAft>
                <a:spcPts val="0"/>
              </a:spcAft>
              <a:buClr>
                <a:srgbClr val="7F7F7F"/>
              </a:buClr>
              <a:buSzPct val="100000"/>
              <a:buFont typeface="Helvetica Neue"/>
              <a:buChar char="-"/>
            </a:pPr>
            <a:r>
              <a:rPr lang="en-US" sz="2900" b="0" i="0" u="none" strike="noStrike" cap="none">
                <a:solidFill>
                  <a:srgbClr val="7F7F7F"/>
                </a:solidFill>
                <a:latin typeface="Helvetica Neue"/>
                <a:ea typeface="Helvetica Neue"/>
                <a:cs typeface="Helvetica Neue"/>
                <a:sym typeface="Helvetica Neue"/>
              </a:rPr>
              <a:t>Conduct research on the impact of ridesharing on drunk driving rates</a:t>
            </a:r>
          </a:p>
          <a:p>
            <a:pPr marL="1219200" marR="0" lvl="0" indent="-800100" algn="l" rtl="0">
              <a:lnSpc>
                <a:spcPct val="110000"/>
              </a:lnSpc>
              <a:spcBef>
                <a:spcPts val="0"/>
              </a:spcBef>
              <a:spcAft>
                <a:spcPts val="0"/>
              </a:spcAft>
              <a:buClr>
                <a:srgbClr val="7F7F7F"/>
              </a:buClr>
              <a:buSzPct val="100000"/>
              <a:buFont typeface="Helvetica Neue"/>
              <a:buChar char="-"/>
            </a:pPr>
            <a:r>
              <a:rPr lang="en-US" sz="2900" b="0" i="0" u="none" strike="noStrike" cap="none">
                <a:solidFill>
                  <a:srgbClr val="7F7F7F"/>
                </a:solidFill>
                <a:latin typeface="Helvetica Neue"/>
                <a:ea typeface="Helvetica Neue"/>
                <a:cs typeface="Helvetica Neue"/>
                <a:sym typeface="Helvetica Neue"/>
              </a:rPr>
              <a:t>Raise awareness about options like Uber to get home safely after a night out</a:t>
            </a:r>
          </a:p>
          <a:p>
            <a:pPr marL="0" marR="0" lvl="0" indent="0" algn="l" rtl="0">
              <a:lnSpc>
                <a:spcPct val="110000"/>
              </a:lnSpc>
              <a:spcBef>
                <a:spcPts val="0"/>
              </a:spcBef>
              <a:spcAft>
                <a:spcPts val="0"/>
              </a:spcAft>
              <a:buClr>
                <a:srgbClr val="12939A"/>
              </a:buClr>
              <a:buSzPct val="25000"/>
              <a:buFont typeface="Helvetica Neue"/>
              <a:buNone/>
            </a:pPr>
            <a:endParaRPr sz="2900" b="0" i="0" u="none" strike="noStrike" cap="none">
              <a:solidFill>
                <a:srgbClr val="777777"/>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12939A"/>
              </a:buClr>
              <a:buSzPct val="25000"/>
              <a:buFont typeface="Helvetica Neue"/>
              <a:buNone/>
            </a:pPr>
            <a:endParaRPr sz="2900" b="1"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12939A"/>
              </a:buClr>
              <a:buSzPct val="25000"/>
              <a:buFont typeface="Helvetica Neue"/>
              <a:buNone/>
            </a:pPr>
            <a:endParaRPr sz="2900" b="1"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12939A"/>
              </a:buClr>
              <a:buSzPct val="25000"/>
              <a:buFont typeface="Helvetica Neue"/>
              <a:buNone/>
            </a:pPr>
            <a:endParaRPr sz="2900" b="1"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000000"/>
              </a:buClr>
              <a:buSzPct val="25000"/>
              <a:buFont typeface="Helvetica Neue"/>
              <a:buNone/>
            </a:pPr>
            <a:r>
              <a:rPr lang="en-US" sz="2900" b="1" i="0" u="none" strike="noStrike" cap="none">
                <a:solidFill>
                  <a:srgbClr val="000000"/>
                </a:solidFill>
                <a:latin typeface="Helvetica Neue"/>
                <a:ea typeface="Helvetica Neue"/>
                <a:cs typeface="Helvetica Neue"/>
                <a:sym typeface="Helvetica Neue"/>
              </a:rPr>
              <a:t>The right choice at the right time</a:t>
            </a:r>
          </a:p>
          <a:p>
            <a:pPr marL="0" marR="0" lvl="0" indent="0" algn="l" rtl="0">
              <a:lnSpc>
                <a:spcPct val="110000"/>
              </a:lnSpc>
              <a:spcBef>
                <a:spcPts val="0"/>
              </a:spcBef>
              <a:spcAft>
                <a:spcPts val="0"/>
              </a:spcAft>
              <a:buClr>
                <a:srgbClr val="000000"/>
              </a:buClr>
              <a:buSzPct val="25000"/>
              <a:buFont typeface="Helvetica Neue"/>
              <a:buNone/>
            </a:pPr>
            <a:r>
              <a:rPr lang="en-US" sz="2800" b="0" i="1" u="none" strike="noStrike" cap="none">
                <a:solidFill>
                  <a:srgbClr val="000000"/>
                </a:solidFill>
                <a:highlight>
                  <a:srgbClr val="FFFFFF"/>
                </a:highlight>
                <a:latin typeface="Helvetica Neue"/>
                <a:ea typeface="Helvetica Neue"/>
                <a:cs typeface="Helvetica Neue"/>
                <a:sym typeface="Helvetica Neue"/>
              </a:rPr>
              <a:t>Alcohol-related crash fatalities in Texas</a:t>
            </a:r>
          </a:p>
          <a:p>
            <a:pPr marL="0" marR="0" lvl="0" indent="0" algn="l" rtl="0">
              <a:lnSpc>
                <a:spcPct val="110000"/>
              </a:lnSpc>
              <a:spcBef>
                <a:spcPts val="0"/>
              </a:spcBef>
              <a:spcAft>
                <a:spcPts val="0"/>
              </a:spcAft>
              <a:buClr>
                <a:srgbClr val="000000"/>
              </a:buClr>
              <a:buSzPct val="25000"/>
              <a:buFont typeface="Arial"/>
              <a:buNone/>
            </a:pPr>
            <a:r>
              <a:rPr lang="en-US" sz="2800" b="0" i="1" u="none" strike="noStrike" cap="none">
                <a:solidFill>
                  <a:srgbClr val="000000"/>
                </a:solidFill>
                <a:highlight>
                  <a:srgbClr val="FFFFFF"/>
                </a:highlight>
                <a:latin typeface="Helvetica Neue"/>
                <a:ea typeface="Helvetica Neue"/>
                <a:cs typeface="Helvetica Neue"/>
                <a:sym typeface="Helvetica Neue"/>
              </a:rPr>
              <a:t>Requested Uber rides</a:t>
            </a:r>
          </a:p>
          <a:p>
            <a:pPr marL="0" marR="0" lvl="0" indent="0" algn="l" rtl="0">
              <a:lnSpc>
                <a:spcPct val="110000"/>
              </a:lnSpc>
              <a:spcBef>
                <a:spcPts val="0"/>
              </a:spcBef>
              <a:spcAft>
                <a:spcPts val="0"/>
              </a:spcAft>
              <a:buClr>
                <a:srgbClr val="12939A"/>
              </a:buClr>
              <a:buSzPct val="25000"/>
              <a:buFont typeface="Helvetica Neue"/>
              <a:buNone/>
            </a:pPr>
            <a:endParaRPr sz="2900" b="0" i="0" u="none" strike="noStrike" cap="none">
              <a:solidFill>
                <a:srgbClr val="777777"/>
              </a:solidFill>
              <a:latin typeface="Helvetica Neue"/>
              <a:ea typeface="Helvetica Neue"/>
              <a:cs typeface="Helvetica Neue"/>
              <a:sym typeface="Helvetica Neue"/>
            </a:endParaRPr>
          </a:p>
        </p:txBody>
      </p:sp>
      <p:sp>
        <p:nvSpPr>
          <p:cNvPr id="683" name="Shape 683"/>
          <p:cNvSpPr/>
          <p:nvPr/>
        </p:nvSpPr>
        <p:spPr>
          <a:xfrm>
            <a:off x="2052266" y="9580132"/>
            <a:ext cx="279899" cy="279899"/>
          </a:xfrm>
          <a:prstGeom prst="rect">
            <a:avLst/>
          </a:prstGeom>
          <a:solidFill>
            <a:srgbClr val="A3E9EC"/>
          </a:solidFill>
          <a:ln>
            <a:noFill/>
          </a:ln>
        </p:spPr>
        <p:txBody>
          <a:bodyPr lIns="243800" tIns="243800" rIns="243800" bIns="2438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84" name="Shape 684"/>
          <p:cNvSpPr/>
          <p:nvPr/>
        </p:nvSpPr>
        <p:spPr>
          <a:xfrm>
            <a:off x="2052266" y="9986532"/>
            <a:ext cx="279899" cy="279899"/>
          </a:xfrm>
          <a:prstGeom prst="rect">
            <a:avLst/>
          </a:prstGeom>
          <a:solidFill>
            <a:srgbClr val="1E96BE"/>
          </a:solidFill>
          <a:ln>
            <a:noFill/>
          </a:ln>
        </p:spPr>
        <p:txBody>
          <a:bodyPr lIns="243800" tIns="243800" rIns="243800" bIns="2438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85" name="Shape 685"/>
          <p:cNvSpPr txBox="1"/>
          <p:nvPr/>
        </p:nvSpPr>
        <p:spPr>
          <a:xfrm>
            <a:off x="2570266" y="13085132"/>
            <a:ext cx="1284899" cy="5607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Arial"/>
                <a:ea typeface="Arial"/>
                <a:cs typeface="Arial"/>
                <a:sym typeface="Arial"/>
              </a:rPr>
              <a:t>8am</a:t>
            </a:r>
          </a:p>
        </p:txBody>
      </p:sp>
      <p:sp>
        <p:nvSpPr>
          <p:cNvPr id="686" name="Shape 686"/>
          <p:cNvSpPr txBox="1"/>
          <p:nvPr/>
        </p:nvSpPr>
        <p:spPr>
          <a:xfrm>
            <a:off x="6248000" y="13085132"/>
            <a:ext cx="1284899" cy="5607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Arial"/>
                <a:ea typeface="Arial"/>
                <a:cs typeface="Arial"/>
                <a:sym typeface="Arial"/>
              </a:rPr>
              <a:t>Noon</a:t>
            </a:r>
          </a:p>
        </p:txBody>
      </p:sp>
      <p:sp>
        <p:nvSpPr>
          <p:cNvPr id="687" name="Shape 687"/>
          <p:cNvSpPr txBox="1"/>
          <p:nvPr/>
        </p:nvSpPr>
        <p:spPr>
          <a:xfrm>
            <a:off x="9925732" y="13085132"/>
            <a:ext cx="1284899" cy="5607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Arial"/>
                <a:ea typeface="Arial"/>
                <a:cs typeface="Arial"/>
                <a:sym typeface="Arial"/>
              </a:rPr>
              <a:t>4pm</a:t>
            </a:r>
          </a:p>
        </p:txBody>
      </p:sp>
      <p:sp>
        <p:nvSpPr>
          <p:cNvPr id="688" name="Shape 688"/>
          <p:cNvSpPr txBox="1"/>
          <p:nvPr/>
        </p:nvSpPr>
        <p:spPr>
          <a:xfrm>
            <a:off x="13503065" y="13085132"/>
            <a:ext cx="1284899" cy="5607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Arial"/>
                <a:ea typeface="Arial"/>
                <a:cs typeface="Arial"/>
                <a:sym typeface="Arial"/>
              </a:rPr>
              <a:t>8pm</a:t>
            </a:r>
          </a:p>
        </p:txBody>
      </p:sp>
      <p:sp>
        <p:nvSpPr>
          <p:cNvPr id="689" name="Shape 689"/>
          <p:cNvSpPr txBox="1"/>
          <p:nvPr/>
        </p:nvSpPr>
        <p:spPr>
          <a:xfrm>
            <a:off x="17080400" y="13085132"/>
            <a:ext cx="2382299" cy="5607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Arial"/>
                <a:ea typeface="Arial"/>
                <a:cs typeface="Arial"/>
                <a:sym typeface="Arial"/>
              </a:rPr>
              <a:t>Midnight</a:t>
            </a:r>
          </a:p>
        </p:txBody>
      </p:sp>
      <p:sp>
        <p:nvSpPr>
          <p:cNvPr id="690" name="Shape 690"/>
          <p:cNvSpPr txBox="1"/>
          <p:nvPr/>
        </p:nvSpPr>
        <p:spPr>
          <a:xfrm>
            <a:off x="20758132" y="13085132"/>
            <a:ext cx="1284899" cy="5607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Arial"/>
                <a:ea typeface="Arial"/>
                <a:cs typeface="Arial"/>
                <a:sym typeface="Arial"/>
              </a:rPr>
              <a:t>4am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1124475" y="11388600"/>
            <a:ext cx="16083599" cy="1559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8000" b="0" i="0" u="none" strike="noStrike" cap="none">
                <a:solidFill>
                  <a:srgbClr val="000000"/>
                </a:solidFill>
                <a:latin typeface="Helvetica Neue"/>
                <a:ea typeface="Helvetica Neue"/>
                <a:cs typeface="Helvetica Neue"/>
                <a:sym typeface="Helvetica Neue"/>
              </a:rPr>
              <a:t>OUR MISSION</a:t>
            </a:r>
          </a:p>
        </p:txBody>
      </p:sp>
      <p:pic>
        <p:nvPicPr>
          <p:cNvPr id="530" name="Shape 530"/>
          <p:cNvPicPr preferRelativeResize="0"/>
          <p:nvPr/>
        </p:nvPicPr>
        <p:blipFill rotWithShape="1">
          <a:blip r:embed="rId3">
            <a:alphaModFix/>
          </a:blip>
          <a:srcRect/>
          <a:stretch/>
        </p:blipFill>
        <p:spPr>
          <a:xfrm>
            <a:off x="0" y="54675"/>
            <a:ext cx="24384023" cy="13716000"/>
          </a:xfrm>
          <a:prstGeom prst="rect">
            <a:avLst/>
          </a:prstGeom>
          <a:noFill/>
          <a:ln>
            <a:noFill/>
          </a:ln>
        </p:spPr>
      </p:pic>
      <p:sp>
        <p:nvSpPr>
          <p:cNvPr id="531" name="Shape 531"/>
          <p:cNvSpPr txBox="1">
            <a:spLocks noGrp="1"/>
          </p:cNvSpPr>
          <p:nvPr>
            <p:ph type="title"/>
          </p:nvPr>
        </p:nvSpPr>
        <p:spPr>
          <a:xfrm>
            <a:off x="3757400" y="6133125"/>
            <a:ext cx="16083599" cy="1559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US" sz="8000" b="1" i="0" u="none" strike="noStrike" cap="none">
                <a:solidFill>
                  <a:srgbClr val="FFFFFF"/>
                </a:solidFill>
                <a:latin typeface="Helvetica Neue"/>
                <a:ea typeface="Helvetica Neue"/>
                <a:cs typeface="Helvetica Neue"/>
                <a:sym typeface="Helvetica Neue"/>
              </a:rPr>
              <a:t>OUR MISSION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p:nvPr>
        </p:nvSpPr>
        <p:spPr>
          <a:xfrm>
            <a:off x="2332275" y="1165700"/>
            <a:ext cx="15596400"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ALLEVIATING PARKING DEMAND</a:t>
            </a:r>
          </a:p>
        </p:txBody>
      </p:sp>
      <p:sp>
        <p:nvSpPr>
          <p:cNvPr id="696" name="Shape 696"/>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Parking inefficiencies can create wasted time, excess and increased expenses. Highly congested areas see large proportions of cars in traffic circling for a parking spot - up to 30% in some cases. </a:t>
            </a: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200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Uber is helping riders get to transit hubs without needing to find a parking spot once they get there, thus reducing their need to “cruise” for parking, and saving them money. </a:t>
            </a: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p:txBody>
      </p:sp>
      <p:pic>
        <p:nvPicPr>
          <p:cNvPr id="697" name="Shape 697" descr="Screen Shot 2016-04-19 at 2.43.52 PM.png"/>
          <p:cNvPicPr preferRelativeResize="0"/>
          <p:nvPr/>
        </p:nvPicPr>
        <p:blipFill rotWithShape="1">
          <a:blip r:embed="rId3">
            <a:alphaModFix/>
          </a:blip>
          <a:srcRect/>
          <a:stretch/>
        </p:blipFill>
        <p:spPr>
          <a:xfrm>
            <a:off x="13880212" y="3925737"/>
            <a:ext cx="8848724" cy="5400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2332275" y="1165700"/>
            <a:ext cx="16682999"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SERVING TRANSPORTATION DESERTS</a:t>
            </a:r>
          </a:p>
          <a:p>
            <a:pPr marL="0" marR="0" lvl="0" indent="0" algn="l" rtl="0">
              <a:lnSpc>
                <a:spcPct val="100000"/>
              </a:lnSpc>
              <a:spcBef>
                <a:spcPts val="0"/>
              </a:spcBef>
              <a:spcAft>
                <a:spcPts val="0"/>
              </a:spcAft>
              <a:buClr>
                <a:srgbClr val="000000"/>
              </a:buClr>
              <a:buSzPct val="25000"/>
              <a:buFont typeface="Helvetica Neue"/>
              <a:buNone/>
            </a:pPr>
            <a:endParaRPr sz="7000" b="0" i="0" u="none" strike="noStrike" cap="none">
              <a:solidFill>
                <a:srgbClr val="000000"/>
              </a:solidFill>
              <a:latin typeface="Helvetica Neue"/>
              <a:ea typeface="Helvetica Neue"/>
              <a:cs typeface="Helvetica Neue"/>
              <a:sym typeface="Helvetica Neue"/>
            </a:endParaRPr>
          </a:p>
        </p:txBody>
      </p:sp>
      <p:sp>
        <p:nvSpPr>
          <p:cNvPr id="703" name="Shape 703"/>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City transit systems provide important mobility options, but often aren’t able to cover all areas, which leaves many neighborhoods underserved by affordable, reliable transportation. </a:t>
            </a: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2000"/>
              </a:spcBef>
              <a:spcAft>
                <a:spcPts val="0"/>
              </a:spcAft>
              <a:buClr>
                <a:srgbClr val="000000"/>
              </a:buClr>
              <a:buSzPct val="25000"/>
              <a:buFont typeface="Helvetica Neue"/>
              <a:buNone/>
            </a:pPr>
            <a:r>
              <a:rPr lang="en-US" sz="3000" b="0" i="0" u="none" strike="noStrike" cap="none">
                <a:solidFill>
                  <a:srgbClr val="000000"/>
                </a:solidFill>
                <a:latin typeface="Helvetica Neue"/>
                <a:ea typeface="Helvetica Neue"/>
                <a:cs typeface="Helvetica Neue"/>
                <a:sym typeface="Helvetica Neue"/>
              </a:rPr>
              <a:t>Uber extends the reach of public transportation and provides reliable services for areas traditionally underserved; in fact, over 75% of the US population lives in a county where they have access to Uber. </a:t>
            </a: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2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p:txBody>
      </p:sp>
      <p:pic>
        <p:nvPicPr>
          <p:cNvPr id="704" name="Shape 704" descr="Screen Shot 2016-04-19 at 2.52.37 PM.png"/>
          <p:cNvPicPr preferRelativeResize="0"/>
          <p:nvPr/>
        </p:nvPicPr>
        <p:blipFill rotWithShape="1">
          <a:blip r:embed="rId3">
            <a:alphaModFix/>
          </a:blip>
          <a:srcRect/>
          <a:stretch/>
        </p:blipFill>
        <p:spPr>
          <a:xfrm>
            <a:off x="16449948" y="3842475"/>
            <a:ext cx="3492949" cy="6031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Shape 709" descr="iphone 6 Shell.png"/>
          <p:cNvPicPr preferRelativeResize="0"/>
          <p:nvPr/>
        </p:nvPicPr>
        <p:blipFill rotWithShape="1">
          <a:blip r:embed="rId3">
            <a:alphaModFix/>
          </a:blip>
          <a:srcRect l="-4704" t="10660" r="-4692" b="10659"/>
          <a:stretch/>
        </p:blipFill>
        <p:spPr>
          <a:xfrm>
            <a:off x="14415253" y="0"/>
            <a:ext cx="9316012" cy="13716004"/>
          </a:xfrm>
          <a:prstGeom prst="rect">
            <a:avLst/>
          </a:prstGeom>
          <a:noFill/>
          <a:ln>
            <a:noFill/>
          </a:ln>
        </p:spPr>
      </p:pic>
      <p:sp>
        <p:nvSpPr>
          <p:cNvPr id="710" name="Shape 710"/>
          <p:cNvSpPr txBox="1">
            <a:spLocks noGrp="1"/>
          </p:cNvSpPr>
          <p:nvPr>
            <p:ph type="title"/>
          </p:nvPr>
        </p:nvSpPr>
        <p:spPr>
          <a:xfrm>
            <a:off x="2332275" y="1165700"/>
            <a:ext cx="13671900" cy="11480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6900" b="0" i="0" u="none" strike="noStrike" cap="none">
                <a:solidFill>
                  <a:srgbClr val="000000"/>
                </a:solidFill>
                <a:latin typeface="Helvetica Neue"/>
                <a:ea typeface="Helvetica Neue"/>
                <a:cs typeface="Helvetica Neue"/>
                <a:sym typeface="Helvetica Neue"/>
              </a:rPr>
              <a:t>UberPOOL</a:t>
            </a:r>
          </a:p>
        </p:txBody>
      </p:sp>
      <p:sp>
        <p:nvSpPr>
          <p:cNvPr id="711" name="Shape 711"/>
          <p:cNvSpPr txBox="1">
            <a:spLocks noGrp="1"/>
          </p:cNvSpPr>
          <p:nvPr>
            <p:ph type="subTitle" idx="1"/>
          </p:nvPr>
        </p:nvSpPr>
        <p:spPr>
          <a:xfrm>
            <a:off x="2356650" y="2371050"/>
            <a:ext cx="9507300" cy="7064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12939A"/>
              </a:buClr>
              <a:buSzPct val="25000"/>
              <a:buFont typeface="Helvetica Neue"/>
              <a:buNone/>
            </a:pPr>
            <a:r>
              <a:rPr lang="en-US" sz="3700" b="0" i="0" u="none" strike="noStrike" cap="none">
                <a:solidFill>
                  <a:srgbClr val="12939A"/>
                </a:solidFill>
                <a:latin typeface="Helvetica Neue"/>
                <a:ea typeface="Helvetica Neue"/>
                <a:cs typeface="Helvetica Neue"/>
                <a:sym typeface="Helvetica Neue"/>
              </a:rPr>
              <a:t>Sharing the way to sustainable cities</a:t>
            </a:r>
          </a:p>
        </p:txBody>
      </p:sp>
      <p:sp>
        <p:nvSpPr>
          <p:cNvPr id="712" name="Shape 712"/>
          <p:cNvSpPr txBox="1">
            <a:spLocks noGrp="1"/>
          </p:cNvSpPr>
          <p:nvPr>
            <p:ph type="subTitle" idx="2"/>
          </p:nvPr>
        </p:nvSpPr>
        <p:spPr>
          <a:xfrm>
            <a:off x="2356666" y="4345000"/>
            <a:ext cx="11337598" cy="4437600"/>
          </a:xfrm>
          <a:prstGeom prst="rect">
            <a:avLst/>
          </a:prstGeom>
          <a:noFill/>
          <a:ln>
            <a:noFill/>
          </a:ln>
        </p:spPr>
        <p:txBody>
          <a:bodyPr lIns="91400" tIns="91400" rIns="91400" bIns="91400" anchor="t" anchorCtr="0">
            <a:noAutofit/>
          </a:bodyPr>
          <a:lstStyle/>
          <a:p>
            <a:pPr marL="0" marR="0" lvl="0" indent="0" algn="l" rtl="0">
              <a:lnSpc>
                <a:spcPct val="120000"/>
              </a:lnSpc>
              <a:spcBef>
                <a:spcPts val="0"/>
              </a:spcBef>
              <a:spcAft>
                <a:spcPts val="0"/>
              </a:spcAft>
              <a:buClr>
                <a:srgbClr val="000000"/>
              </a:buClr>
              <a:buSzPct val="25000"/>
              <a:buFont typeface="Helvetica Neue"/>
              <a:buNone/>
            </a:pPr>
            <a:r>
              <a:rPr lang="en-US" sz="2900" b="0" i="0" u="none" strike="noStrike" cap="none">
                <a:solidFill>
                  <a:srgbClr val="000000"/>
                </a:solidFill>
                <a:latin typeface="Helvetica Neue"/>
                <a:ea typeface="Helvetica Neue"/>
                <a:cs typeface="Helvetica Neue"/>
                <a:sym typeface="Helvetica Neue"/>
              </a:rPr>
              <a:t>UberPOOL is more efficient than personal cars or taxis. It can move the same number of people while reducing congestion and cars on the road.</a:t>
            </a:r>
          </a:p>
          <a:p>
            <a:pPr marL="0" marR="0" lvl="0" indent="0" algn="l" rtl="0">
              <a:lnSpc>
                <a:spcPct val="120000"/>
              </a:lnSpc>
              <a:spcBef>
                <a:spcPts val="0"/>
              </a:spcBef>
              <a:spcAft>
                <a:spcPts val="0"/>
              </a:spcAft>
              <a:buClr>
                <a:srgbClr val="000000"/>
              </a:buClr>
              <a:buSzPct val="25000"/>
              <a:buFont typeface="Arial"/>
              <a:buNone/>
            </a:pPr>
            <a:endParaRPr sz="2900" b="0" i="0" u="none" strike="noStrike" cap="none">
              <a:solidFill>
                <a:srgbClr val="000000"/>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000000"/>
              </a:buClr>
              <a:buSzPct val="25000"/>
              <a:buFont typeface="Helvetica Neue"/>
              <a:buNone/>
            </a:pPr>
            <a:r>
              <a:rPr lang="en-US" sz="2900" b="0" i="0" u="none" strike="noStrike" cap="none">
                <a:solidFill>
                  <a:srgbClr val="000000"/>
                </a:solidFill>
                <a:latin typeface="Helvetica Neue"/>
                <a:ea typeface="Helvetica Neue"/>
                <a:cs typeface="Helvetica Neue"/>
                <a:sym typeface="Helvetica Neue"/>
              </a:rPr>
              <a:t>From February 20 - March 20, 2015 UberPOOL trips in San Francisco accounted for 674,000 miles!</a:t>
            </a:r>
          </a:p>
        </p:txBody>
      </p:sp>
      <p:sp>
        <p:nvSpPr>
          <p:cNvPr id="713" name="Shape 713"/>
          <p:cNvSpPr txBox="1"/>
          <p:nvPr/>
        </p:nvSpPr>
        <p:spPr>
          <a:xfrm>
            <a:off x="2920800" y="8686265"/>
            <a:ext cx="2382299" cy="15249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B7B7B7"/>
              </a:buClr>
              <a:buSzPct val="25000"/>
              <a:buFont typeface="Arial"/>
              <a:buNone/>
            </a:pPr>
            <a:r>
              <a:rPr lang="en-US" sz="8000" b="1" i="0" u="none" strike="noStrike" cap="none">
                <a:solidFill>
                  <a:srgbClr val="B7B7B7"/>
                </a:solidFill>
                <a:latin typeface="Arial"/>
                <a:ea typeface="Arial"/>
                <a:cs typeface="Arial"/>
                <a:sym typeface="Arial"/>
              </a:rPr>
              <a:t>120</a:t>
            </a:r>
          </a:p>
        </p:txBody>
      </p:sp>
      <p:sp>
        <p:nvSpPr>
          <p:cNvPr id="714" name="Shape 714"/>
          <p:cNvSpPr txBox="1"/>
          <p:nvPr/>
        </p:nvSpPr>
        <p:spPr>
          <a:xfrm>
            <a:off x="2548000" y="10211065"/>
            <a:ext cx="3476700" cy="19992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700" b="0" i="0" u="none" strike="noStrike" cap="none">
                <a:solidFill>
                  <a:srgbClr val="000000"/>
                </a:solidFill>
                <a:latin typeface="Arial"/>
                <a:ea typeface="Arial"/>
                <a:cs typeface="Arial"/>
                <a:sym typeface="Arial"/>
              </a:rPr>
              <a:t>metric tons of CO2 submissions prevented</a:t>
            </a:r>
          </a:p>
        </p:txBody>
      </p:sp>
      <p:sp>
        <p:nvSpPr>
          <p:cNvPr id="715" name="Shape 715"/>
          <p:cNvSpPr/>
          <p:nvPr/>
        </p:nvSpPr>
        <p:spPr>
          <a:xfrm>
            <a:off x="6265666" y="9160532"/>
            <a:ext cx="46499" cy="1869599"/>
          </a:xfrm>
          <a:prstGeom prst="rect">
            <a:avLst/>
          </a:prstGeom>
          <a:solidFill>
            <a:schemeClr val="lt2"/>
          </a:solidFill>
          <a:ln>
            <a:noFill/>
          </a:ln>
        </p:spPr>
        <p:txBody>
          <a:bodyPr lIns="243800" tIns="243800" rIns="243800" bIns="2438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16" name="Shape 716"/>
          <p:cNvSpPr txBox="1"/>
          <p:nvPr/>
        </p:nvSpPr>
        <p:spPr>
          <a:xfrm>
            <a:off x="6800132" y="8686265"/>
            <a:ext cx="3607199" cy="15249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B7B7B7"/>
              </a:buClr>
              <a:buSzPct val="25000"/>
              <a:buFont typeface="Arial"/>
              <a:buNone/>
            </a:pPr>
            <a:r>
              <a:rPr lang="en-US" sz="8000" b="1" i="0" u="none" strike="noStrike" cap="none">
                <a:solidFill>
                  <a:srgbClr val="B7B7B7"/>
                </a:solidFill>
                <a:latin typeface="Arial"/>
                <a:ea typeface="Arial"/>
                <a:cs typeface="Arial"/>
                <a:sym typeface="Arial"/>
              </a:rPr>
              <a:t>13,500</a:t>
            </a:r>
          </a:p>
        </p:txBody>
      </p:sp>
      <p:sp>
        <p:nvSpPr>
          <p:cNvPr id="717" name="Shape 717"/>
          <p:cNvSpPr txBox="1"/>
          <p:nvPr/>
        </p:nvSpPr>
        <p:spPr>
          <a:xfrm>
            <a:off x="6990732" y="10211065"/>
            <a:ext cx="3229500" cy="1999200"/>
          </a:xfrm>
          <a:prstGeom prst="rect">
            <a:avLst/>
          </a:prstGeom>
          <a:noFill/>
          <a:ln>
            <a:noFill/>
          </a:ln>
        </p:spPr>
        <p:txBody>
          <a:bodyPr lIns="243800" tIns="243800" rIns="243800" bIns="2438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700" b="0" i="0" u="none" strike="noStrike" cap="none">
                <a:solidFill>
                  <a:srgbClr val="000000"/>
                </a:solidFill>
                <a:latin typeface="Arial"/>
                <a:ea typeface="Arial"/>
                <a:cs typeface="Arial"/>
                <a:sym typeface="Arial"/>
              </a:rPr>
              <a:t>gallons of gasoline saved</a:t>
            </a:r>
          </a:p>
        </p:txBody>
      </p:sp>
      <p:pic>
        <p:nvPicPr>
          <p:cNvPr id="718" name="Shape 718" descr="image1.PNG"/>
          <p:cNvPicPr preferRelativeResize="0"/>
          <p:nvPr/>
        </p:nvPicPr>
        <p:blipFill rotWithShape="1">
          <a:blip r:embed="rId4">
            <a:alphaModFix/>
          </a:blip>
          <a:srcRect/>
          <a:stretch/>
        </p:blipFill>
        <p:spPr>
          <a:xfrm>
            <a:off x="15405998" y="335133"/>
            <a:ext cx="7334534" cy="1304573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a:spLocks noGrp="1"/>
          </p:cNvSpPr>
          <p:nvPr>
            <p:ph type="title" idx="6"/>
          </p:nvPr>
        </p:nvSpPr>
        <p:spPr>
          <a:xfrm>
            <a:off x="2332275" y="1165700"/>
            <a:ext cx="15596400"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ON THE GROUND</a:t>
            </a:r>
          </a:p>
        </p:txBody>
      </p:sp>
      <p:sp>
        <p:nvSpPr>
          <p:cNvPr id="724" name="Shape 724"/>
          <p:cNvSpPr txBox="1">
            <a:spLocks noGrp="1"/>
          </p:cNvSpPr>
          <p:nvPr>
            <p:ph type="subTitle" idx="1"/>
          </p:nvPr>
        </p:nvSpPr>
        <p:spPr>
          <a:xfrm>
            <a:off x="2178375" y="9179750"/>
            <a:ext cx="5813400" cy="3324899"/>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777777"/>
              </a:buClr>
              <a:buSzPct val="25000"/>
              <a:buFont typeface="Helvetica Neue"/>
              <a:buNone/>
            </a:pPr>
            <a:r>
              <a:rPr lang="en-US" sz="2600" b="0" i="0" u="none" strike="noStrike" cap="none">
                <a:solidFill>
                  <a:srgbClr val="777777"/>
                </a:solidFill>
                <a:latin typeface="Helvetica Neue"/>
                <a:ea typeface="Helvetica Neue"/>
                <a:cs typeface="Helvetica Neue"/>
                <a:sym typeface="Helvetica Neue"/>
              </a:rPr>
              <a:t>One in four trips in Portland suburbs that start or end near MAX and WES stations. 	</a:t>
            </a:r>
          </a:p>
          <a:p>
            <a:pPr marL="0" marR="0" lvl="0" indent="0" algn="l" rtl="0">
              <a:lnSpc>
                <a:spcPct val="120000"/>
              </a:lnSpc>
              <a:spcBef>
                <a:spcPts val="0"/>
              </a:spcBef>
              <a:spcAft>
                <a:spcPts val="0"/>
              </a:spcAft>
              <a:buClr>
                <a:srgbClr val="777777"/>
              </a:buClr>
              <a:buSzPct val="25000"/>
              <a:buFont typeface="Arial"/>
              <a:buNone/>
            </a:pPr>
            <a:endParaRPr sz="2600" b="0" i="0" u="none" strike="noStrike" cap="none">
              <a:solidFill>
                <a:srgbClr val="777777"/>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777777"/>
              </a:buClr>
              <a:buSzPct val="25000"/>
              <a:buFont typeface="Helvetica Neue"/>
              <a:buNone/>
            </a:pPr>
            <a:endParaRPr sz="2600" b="0" i="0" u="none" strike="noStrike" cap="none">
              <a:solidFill>
                <a:srgbClr val="777777"/>
              </a:solidFill>
              <a:latin typeface="Helvetica Neue"/>
              <a:ea typeface="Helvetica Neue"/>
              <a:cs typeface="Helvetica Neue"/>
              <a:sym typeface="Helvetica Neue"/>
            </a:endParaRPr>
          </a:p>
        </p:txBody>
      </p:sp>
      <p:sp>
        <p:nvSpPr>
          <p:cNvPr id="725" name="Shape 725"/>
          <p:cNvSpPr txBox="1">
            <a:spLocks noGrp="1"/>
          </p:cNvSpPr>
          <p:nvPr>
            <p:ph type="title"/>
          </p:nvPr>
        </p:nvSpPr>
        <p:spPr>
          <a:xfrm>
            <a:off x="2055325" y="8116986"/>
            <a:ext cx="5813400" cy="535799"/>
          </a:xfrm>
          <a:prstGeom prst="rect">
            <a:avLst/>
          </a:prstGeom>
          <a:noFill/>
          <a:ln>
            <a:noFill/>
          </a:ln>
        </p:spPr>
        <p:txBody>
          <a:bodyPr lIns="91425" tIns="91425" rIns="91425" bIns="91425" anchor="t" anchorCtr="0">
            <a:noAutofit/>
          </a:bodyPr>
          <a:lstStyle/>
          <a:p>
            <a:pPr marL="0" marR="0" lvl="0" indent="0" algn="ctr" rtl="0">
              <a:lnSpc>
                <a:spcPct val="110000"/>
              </a:lnSpc>
              <a:spcBef>
                <a:spcPts val="0"/>
              </a:spcBef>
              <a:spcAft>
                <a:spcPts val="0"/>
              </a:spcAft>
              <a:buClr>
                <a:srgbClr val="000000"/>
              </a:buClr>
              <a:buSzPct val="25000"/>
              <a:buFont typeface="Helvetica Neue"/>
              <a:buNone/>
            </a:pPr>
            <a:r>
              <a:rPr lang="en-US" sz="3200" b="0" i="0" u="none" strike="noStrike" cap="none">
                <a:solidFill>
                  <a:srgbClr val="000000"/>
                </a:solidFill>
                <a:latin typeface="Helvetica Neue"/>
                <a:ea typeface="Helvetica Neue"/>
                <a:cs typeface="Helvetica Neue"/>
                <a:sym typeface="Helvetica Neue"/>
              </a:rPr>
              <a:t>PORTLAND	</a:t>
            </a:r>
          </a:p>
        </p:txBody>
      </p:sp>
      <p:sp>
        <p:nvSpPr>
          <p:cNvPr id="726" name="Shape 726"/>
          <p:cNvSpPr txBox="1">
            <a:spLocks noGrp="1"/>
          </p:cNvSpPr>
          <p:nvPr>
            <p:ph type="title" idx="2"/>
          </p:nvPr>
        </p:nvSpPr>
        <p:spPr>
          <a:xfrm>
            <a:off x="8761036" y="7930114"/>
            <a:ext cx="5813400" cy="706499"/>
          </a:xfrm>
          <a:prstGeom prst="rect">
            <a:avLst/>
          </a:prstGeom>
          <a:noFill/>
          <a:ln>
            <a:noFill/>
          </a:ln>
        </p:spPr>
        <p:txBody>
          <a:bodyPr lIns="91425" tIns="91425" rIns="91425" bIns="91425" anchor="t" anchorCtr="0">
            <a:noAutofit/>
          </a:bodyPr>
          <a:lstStyle/>
          <a:p>
            <a:pPr marL="0" marR="0" lvl="0" indent="0" algn="ctr" rtl="0">
              <a:lnSpc>
                <a:spcPct val="110000"/>
              </a:lnSpc>
              <a:spcBef>
                <a:spcPts val="0"/>
              </a:spcBef>
              <a:spcAft>
                <a:spcPts val="0"/>
              </a:spcAft>
              <a:buClr>
                <a:srgbClr val="000000"/>
              </a:buClr>
              <a:buSzPct val="25000"/>
              <a:buFont typeface="Helvetica Neue"/>
              <a:buNone/>
            </a:pPr>
            <a:r>
              <a:rPr lang="en-US" sz="3200" b="0" i="0" u="none" strike="noStrike" cap="none">
                <a:solidFill>
                  <a:srgbClr val="000000"/>
                </a:solidFill>
                <a:latin typeface="Helvetica Neue"/>
                <a:ea typeface="Helvetica Neue"/>
                <a:cs typeface="Helvetica Neue"/>
                <a:sym typeface="Helvetica Neue"/>
              </a:rPr>
              <a:t>BOSTON</a:t>
            </a:r>
          </a:p>
        </p:txBody>
      </p:sp>
      <p:sp>
        <p:nvSpPr>
          <p:cNvPr id="727" name="Shape 727"/>
          <p:cNvSpPr txBox="1">
            <a:spLocks noGrp="1"/>
          </p:cNvSpPr>
          <p:nvPr>
            <p:ph type="subTitle" idx="3"/>
          </p:nvPr>
        </p:nvSpPr>
        <p:spPr>
          <a:xfrm>
            <a:off x="9190561" y="9055975"/>
            <a:ext cx="5813400" cy="3324899"/>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777777"/>
              </a:buClr>
              <a:buSzPct val="25000"/>
              <a:buFont typeface="Helvetica Neue"/>
              <a:buNone/>
            </a:pPr>
            <a:r>
              <a:rPr lang="en-US" sz="2600" b="0" i="0" u="none" strike="noStrike" cap="none">
                <a:solidFill>
                  <a:srgbClr val="777777"/>
                </a:solidFill>
                <a:latin typeface="Helvetica Neue"/>
                <a:ea typeface="Helvetica Neue"/>
                <a:cs typeface="Helvetica Neue"/>
                <a:sym typeface="Helvetica Neue"/>
              </a:rPr>
              <a:t>In Boston, the number of trips starting or ending with 1/8 mile of the terminal stations doubled between 2014 and 2015. 	</a:t>
            </a:r>
          </a:p>
          <a:p>
            <a:pPr marL="0" marR="0" lvl="0" indent="0" algn="l" rtl="0">
              <a:lnSpc>
                <a:spcPct val="120000"/>
              </a:lnSpc>
              <a:spcBef>
                <a:spcPts val="0"/>
              </a:spcBef>
              <a:spcAft>
                <a:spcPts val="0"/>
              </a:spcAft>
              <a:buClr>
                <a:srgbClr val="777777"/>
              </a:buClr>
              <a:buSzPct val="25000"/>
              <a:buFont typeface="Arial"/>
              <a:buNone/>
            </a:pPr>
            <a:endParaRPr sz="2600" b="0" i="0" u="none" strike="noStrike" cap="none">
              <a:solidFill>
                <a:srgbClr val="777777"/>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777777"/>
              </a:buClr>
              <a:buSzPct val="25000"/>
              <a:buFont typeface="Arial"/>
              <a:buNone/>
            </a:pPr>
            <a:endParaRPr sz="2600" b="0" i="0" u="none" strike="noStrike" cap="none">
              <a:solidFill>
                <a:srgbClr val="777777"/>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777777"/>
              </a:buClr>
              <a:buSzPct val="25000"/>
              <a:buFont typeface="Helvetica Neue"/>
              <a:buNone/>
            </a:pPr>
            <a:endParaRPr sz="2600" b="0" i="0" u="none" strike="noStrike" cap="none">
              <a:solidFill>
                <a:srgbClr val="777777"/>
              </a:solidFill>
              <a:latin typeface="Helvetica Neue"/>
              <a:ea typeface="Helvetica Neue"/>
              <a:cs typeface="Helvetica Neue"/>
              <a:sym typeface="Helvetica Neue"/>
            </a:endParaRPr>
          </a:p>
        </p:txBody>
      </p:sp>
      <p:sp>
        <p:nvSpPr>
          <p:cNvPr id="728" name="Shape 728"/>
          <p:cNvSpPr txBox="1">
            <a:spLocks noGrp="1"/>
          </p:cNvSpPr>
          <p:nvPr>
            <p:ph type="title" idx="4"/>
          </p:nvPr>
        </p:nvSpPr>
        <p:spPr>
          <a:xfrm>
            <a:off x="16321000" y="7930125"/>
            <a:ext cx="5813400" cy="535799"/>
          </a:xfrm>
          <a:prstGeom prst="rect">
            <a:avLst/>
          </a:prstGeom>
          <a:noFill/>
          <a:ln>
            <a:noFill/>
          </a:ln>
        </p:spPr>
        <p:txBody>
          <a:bodyPr lIns="91425" tIns="91425" rIns="91425" bIns="91425" anchor="t" anchorCtr="0">
            <a:noAutofit/>
          </a:bodyPr>
          <a:lstStyle/>
          <a:p>
            <a:pPr marL="0" marR="0" lvl="0" indent="0" algn="ctr" rtl="0">
              <a:lnSpc>
                <a:spcPct val="110000"/>
              </a:lnSpc>
              <a:spcBef>
                <a:spcPts val="0"/>
              </a:spcBef>
              <a:spcAft>
                <a:spcPts val="0"/>
              </a:spcAft>
              <a:buClr>
                <a:srgbClr val="000000"/>
              </a:buClr>
              <a:buSzPct val="25000"/>
              <a:buFont typeface="Helvetica Neue"/>
              <a:buNone/>
            </a:pPr>
            <a:r>
              <a:rPr lang="en-US" sz="3200" b="0" i="0" u="none" strike="noStrike" cap="none">
                <a:solidFill>
                  <a:srgbClr val="000000"/>
                </a:solidFill>
                <a:latin typeface="Helvetica Neue"/>
                <a:ea typeface="Helvetica Neue"/>
                <a:cs typeface="Helvetica Neue"/>
                <a:sym typeface="Helvetica Neue"/>
              </a:rPr>
              <a:t>MIAMI</a:t>
            </a:r>
          </a:p>
        </p:txBody>
      </p:sp>
      <p:sp>
        <p:nvSpPr>
          <p:cNvPr id="729" name="Shape 729"/>
          <p:cNvSpPr txBox="1">
            <a:spLocks noGrp="1"/>
          </p:cNvSpPr>
          <p:nvPr>
            <p:ph type="subTitle" idx="5"/>
          </p:nvPr>
        </p:nvSpPr>
        <p:spPr>
          <a:xfrm>
            <a:off x="16577275" y="8931275"/>
            <a:ext cx="5813400" cy="3324899"/>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777777"/>
              </a:buClr>
              <a:buSzPct val="25000"/>
              <a:buFont typeface="Helvetica Neue"/>
              <a:buNone/>
            </a:pPr>
            <a:r>
              <a:rPr lang="en-US" sz="2600" b="0" i="0" u="none" strike="noStrike" cap="none">
                <a:solidFill>
                  <a:srgbClr val="777777"/>
                </a:solidFill>
                <a:latin typeface="Helvetica Neue"/>
                <a:ea typeface="Helvetica Neue"/>
                <a:cs typeface="Helvetica Neue"/>
                <a:sym typeface="Helvetica Neue"/>
              </a:rPr>
              <a:t>Between 2014 and 2015, trips increased 5X in unique Uber riders who were picked up or dropped off near Miami metrorail stations. 	</a:t>
            </a:r>
          </a:p>
          <a:p>
            <a:pPr marL="0" marR="0" lvl="0" indent="0" algn="l" rtl="0">
              <a:lnSpc>
                <a:spcPct val="120000"/>
              </a:lnSpc>
              <a:spcBef>
                <a:spcPts val="0"/>
              </a:spcBef>
              <a:spcAft>
                <a:spcPts val="0"/>
              </a:spcAft>
              <a:buClr>
                <a:srgbClr val="777777"/>
              </a:buClr>
              <a:buSzPct val="25000"/>
              <a:buFont typeface="Arial"/>
              <a:buNone/>
            </a:pPr>
            <a:endParaRPr sz="2600" b="0" i="0" u="none" strike="noStrike" cap="none">
              <a:solidFill>
                <a:srgbClr val="777777"/>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777777"/>
              </a:buClr>
              <a:buSzPct val="25000"/>
              <a:buFont typeface="Arial"/>
              <a:buNone/>
            </a:pPr>
            <a:endParaRPr sz="2600" b="0" i="0" u="none" strike="noStrike" cap="none">
              <a:solidFill>
                <a:srgbClr val="777777"/>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777777"/>
              </a:buClr>
              <a:buSzPct val="25000"/>
              <a:buFont typeface="Helvetica Neue"/>
              <a:buNone/>
            </a:pPr>
            <a:endParaRPr sz="2600" b="0" i="0" u="none" strike="noStrike" cap="none">
              <a:solidFill>
                <a:srgbClr val="777777"/>
              </a:solidFill>
              <a:latin typeface="Helvetica Neue"/>
              <a:ea typeface="Helvetica Neue"/>
              <a:cs typeface="Helvetica Neue"/>
              <a:sym typeface="Helvetica Neue"/>
            </a:endParaRPr>
          </a:p>
        </p:txBody>
      </p:sp>
      <p:pic>
        <p:nvPicPr>
          <p:cNvPr id="730" name="Shape 730" descr="Screen Shot 2016-04-18 at 7.29.28 PM.png"/>
          <p:cNvPicPr preferRelativeResize="0"/>
          <p:nvPr/>
        </p:nvPicPr>
        <p:blipFill rotWithShape="1">
          <a:blip r:embed="rId3">
            <a:alphaModFix/>
          </a:blip>
          <a:srcRect/>
          <a:stretch/>
        </p:blipFill>
        <p:spPr>
          <a:xfrm>
            <a:off x="2332274" y="4501625"/>
            <a:ext cx="6325924" cy="3171226"/>
          </a:xfrm>
          <a:prstGeom prst="rect">
            <a:avLst/>
          </a:prstGeom>
          <a:noFill/>
          <a:ln>
            <a:noFill/>
          </a:ln>
        </p:spPr>
      </p:pic>
      <p:pic>
        <p:nvPicPr>
          <p:cNvPr id="731" name="Shape 731" descr="Screen Shot 2016-04-18 at 7.27.56 PM.png"/>
          <p:cNvPicPr preferRelativeResize="0"/>
          <p:nvPr/>
        </p:nvPicPr>
        <p:blipFill rotWithShape="1">
          <a:blip r:embed="rId4">
            <a:alphaModFix/>
          </a:blip>
          <a:srcRect/>
          <a:stretch/>
        </p:blipFill>
        <p:spPr>
          <a:xfrm>
            <a:off x="2726105" y="4543037"/>
            <a:ext cx="3889694" cy="3171223"/>
          </a:xfrm>
          <a:prstGeom prst="rect">
            <a:avLst/>
          </a:prstGeom>
          <a:noFill/>
          <a:ln>
            <a:noFill/>
          </a:ln>
        </p:spPr>
      </p:pic>
      <p:sp>
        <p:nvSpPr>
          <p:cNvPr id="732" name="Shape 732"/>
          <p:cNvSpPr txBox="1"/>
          <p:nvPr/>
        </p:nvSpPr>
        <p:spPr>
          <a:xfrm>
            <a:off x="2356650" y="2371050"/>
            <a:ext cx="15596400" cy="706499"/>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2939A"/>
              </a:buClr>
              <a:buSzPct val="25000"/>
              <a:buFont typeface="Helvetica Neue"/>
              <a:buNone/>
            </a:pPr>
            <a:r>
              <a:rPr lang="en-US" sz="3600" b="0" i="0" u="none" strike="noStrike" cap="none">
                <a:solidFill>
                  <a:srgbClr val="12939A"/>
                </a:solidFill>
                <a:latin typeface="Helvetica Neue"/>
                <a:ea typeface="Helvetica Neue"/>
                <a:cs typeface="Helvetica Neue"/>
                <a:sym typeface="Helvetica Neue"/>
              </a:rPr>
              <a:t>Examples from cities	</a:t>
            </a:r>
          </a:p>
        </p:txBody>
      </p:sp>
      <p:pic>
        <p:nvPicPr>
          <p:cNvPr id="733" name="Shape 733" descr="Screen Shot 2016-04-18 at 7.29.28 PM.png"/>
          <p:cNvPicPr preferRelativeResize="0"/>
          <p:nvPr/>
        </p:nvPicPr>
        <p:blipFill rotWithShape="1">
          <a:blip r:embed="rId3">
            <a:alphaModFix/>
          </a:blip>
          <a:srcRect/>
          <a:stretch/>
        </p:blipFill>
        <p:spPr>
          <a:xfrm>
            <a:off x="8517164" y="4404300"/>
            <a:ext cx="6632482" cy="3324899"/>
          </a:xfrm>
          <a:prstGeom prst="rect">
            <a:avLst/>
          </a:prstGeom>
          <a:noFill/>
          <a:ln>
            <a:noFill/>
          </a:ln>
        </p:spPr>
      </p:pic>
      <p:pic>
        <p:nvPicPr>
          <p:cNvPr id="734" name="Shape 734" descr="Screen Shot 2016-04-18 at 7.32.41 PM.png"/>
          <p:cNvPicPr preferRelativeResize="0"/>
          <p:nvPr/>
        </p:nvPicPr>
        <p:blipFill rotWithShape="1">
          <a:blip r:embed="rId5">
            <a:alphaModFix/>
          </a:blip>
          <a:srcRect/>
          <a:stretch/>
        </p:blipFill>
        <p:spPr>
          <a:xfrm>
            <a:off x="10191046" y="4501650"/>
            <a:ext cx="2953415" cy="3009124"/>
          </a:xfrm>
          <a:prstGeom prst="rect">
            <a:avLst/>
          </a:prstGeom>
          <a:noFill/>
          <a:ln>
            <a:noFill/>
          </a:ln>
        </p:spPr>
      </p:pic>
      <p:pic>
        <p:nvPicPr>
          <p:cNvPr id="735" name="Shape 735" descr="Screen Shot 2016-04-18 at 7.29.28 PM.png"/>
          <p:cNvPicPr preferRelativeResize="0"/>
          <p:nvPr/>
        </p:nvPicPr>
        <p:blipFill rotWithShape="1">
          <a:blip r:embed="rId3">
            <a:alphaModFix/>
          </a:blip>
          <a:srcRect/>
          <a:stretch/>
        </p:blipFill>
        <p:spPr>
          <a:xfrm>
            <a:off x="16064759" y="4501625"/>
            <a:ext cx="6325924" cy="3171220"/>
          </a:xfrm>
          <a:prstGeom prst="rect">
            <a:avLst/>
          </a:prstGeom>
          <a:noFill/>
          <a:ln>
            <a:noFill/>
          </a:ln>
        </p:spPr>
      </p:pic>
      <p:pic>
        <p:nvPicPr>
          <p:cNvPr id="736" name="Shape 736" descr="Screen Shot 2016-04-18 at 7.39.06 PM.png"/>
          <p:cNvPicPr preferRelativeResize="0"/>
          <p:nvPr/>
        </p:nvPicPr>
        <p:blipFill rotWithShape="1">
          <a:blip r:embed="rId6">
            <a:alphaModFix/>
          </a:blip>
          <a:srcRect/>
          <a:stretch/>
        </p:blipFill>
        <p:spPr>
          <a:xfrm>
            <a:off x="17312798" y="4189398"/>
            <a:ext cx="3745875" cy="3101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3323775" y="5606050"/>
            <a:ext cx="16558799" cy="2774399"/>
          </a:xfrm>
          <a:prstGeom prst="rect">
            <a:avLst/>
          </a:prstGeom>
          <a:noFill/>
          <a:ln>
            <a:noFill/>
          </a:ln>
        </p:spPr>
        <p:txBody>
          <a:bodyPr lIns="91425" tIns="91425" rIns="91425" bIns="91425" anchor="t" anchorCtr="0">
            <a:noAutofit/>
          </a:bodyPr>
          <a:lstStyle/>
          <a:p>
            <a:pPr marL="406400" marR="0" lvl="0" indent="-406400" algn="ctr" rtl="0">
              <a:lnSpc>
                <a:spcPct val="110000"/>
              </a:lnSpc>
              <a:spcBef>
                <a:spcPts val="0"/>
              </a:spcBef>
              <a:spcAft>
                <a:spcPts val="0"/>
              </a:spcAft>
              <a:buClr>
                <a:srgbClr val="12939A"/>
              </a:buClr>
              <a:buSzPct val="25000"/>
              <a:buFont typeface="Helvetica Neue"/>
              <a:buNone/>
            </a:pPr>
            <a:r>
              <a:rPr lang="en-US" sz="8000" b="1" i="0" u="none" strike="noStrike" cap="none">
                <a:solidFill>
                  <a:srgbClr val="12939A"/>
                </a:solidFill>
                <a:latin typeface="Helvetica Neue"/>
                <a:ea typeface="Helvetica Neue"/>
                <a:cs typeface="Helvetica Neue"/>
                <a:sym typeface="Helvetica Neue"/>
              </a:rPr>
              <a:t>QUESTIONS?</a:t>
            </a:r>
            <a:r>
              <a:rPr lang="en-US" sz="8000" b="0" i="0" u="none" strike="noStrike" cap="none">
                <a:solidFill>
                  <a:srgbClr val="000000"/>
                </a:solidFill>
                <a:latin typeface="Helvetica Neue"/>
                <a:ea typeface="Helvetica Neue"/>
                <a:cs typeface="Helvetica Neue"/>
                <a:sym typeface="Helvetica Neue"/>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subTitle" idx="1"/>
          </p:nvPr>
        </p:nvSpPr>
        <p:spPr>
          <a:xfrm>
            <a:off x="2409000" y="5981162"/>
            <a:ext cx="9451500" cy="82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12939A"/>
              </a:buClr>
              <a:buSzPct val="25000"/>
              <a:buFont typeface="Helvetica Neue"/>
              <a:buNone/>
            </a:pPr>
            <a:r>
              <a:rPr lang="en-US" sz="3200" b="0" i="0" u="none" strike="noStrike" cap="none">
                <a:solidFill>
                  <a:srgbClr val="12939A"/>
                </a:solidFill>
                <a:latin typeface="Helvetica Neue"/>
                <a:ea typeface="Helvetica Neue"/>
                <a:cs typeface="Helvetica Neue"/>
                <a:sym typeface="Helvetica Neue"/>
              </a:rPr>
              <a:t>First Last Name</a:t>
            </a:r>
          </a:p>
        </p:txBody>
      </p:sp>
      <p:sp>
        <p:nvSpPr>
          <p:cNvPr id="747" name="Shape 747"/>
          <p:cNvSpPr txBox="1">
            <a:spLocks noGrp="1"/>
          </p:cNvSpPr>
          <p:nvPr>
            <p:ph type="subTitle" idx="2"/>
          </p:nvPr>
        </p:nvSpPr>
        <p:spPr>
          <a:xfrm>
            <a:off x="2409000" y="6885700"/>
            <a:ext cx="3103800" cy="1664399"/>
          </a:xfrm>
          <a:prstGeom prst="rect">
            <a:avLst/>
          </a:prstGeom>
          <a:noFill/>
          <a:ln>
            <a:noFill/>
          </a:ln>
        </p:spPr>
        <p:txBody>
          <a:bodyPr lIns="91425" tIns="91425" rIns="91425" bIns="91425" anchor="t" anchorCtr="0">
            <a:noAutofit/>
          </a:bodyPr>
          <a:lstStyle/>
          <a:p>
            <a:pPr marL="457200" marR="0" lvl="1" indent="0" algn="l" rtl="0">
              <a:lnSpc>
                <a:spcPct val="120000"/>
              </a:lnSpc>
              <a:spcBef>
                <a:spcPts val="0"/>
              </a:spcBef>
              <a:spcAft>
                <a:spcPts val="0"/>
              </a:spcAft>
              <a:buClr>
                <a:srgbClr val="000000"/>
              </a:buClr>
              <a:buSzPct val="25000"/>
              <a:buFont typeface="Arial"/>
              <a:buNone/>
            </a:pPr>
            <a:r>
              <a:rPr lang="en-US" sz="2400" b="0" i="0" u="none" strike="noStrike" cap="none">
                <a:solidFill>
                  <a:srgbClr val="FFFFFF"/>
                </a:solidFill>
                <a:latin typeface="Helvetica Neue"/>
                <a:ea typeface="Helvetica Neue"/>
                <a:cs typeface="Helvetica Neue"/>
                <a:sym typeface="Helvetica Neue"/>
              </a:rPr>
              <a:t>Tom Maguire</a:t>
            </a:r>
          </a:p>
          <a:p>
            <a:pPr marL="457200" marR="0" lvl="1" indent="0" algn="l" rtl="0">
              <a:lnSpc>
                <a:spcPct val="120000"/>
              </a:lnSpc>
              <a:spcBef>
                <a:spcPts val="0"/>
              </a:spcBef>
              <a:spcAft>
                <a:spcPts val="0"/>
              </a:spcAft>
              <a:buClr>
                <a:srgbClr val="000000"/>
              </a:buClr>
              <a:buSzPct val="25000"/>
              <a:buFont typeface="Arial"/>
              <a:buNone/>
            </a:pPr>
            <a:r>
              <a:rPr lang="en-US" sz="2400" b="0" i="0" u="none" strike="noStrike" cap="none">
                <a:solidFill>
                  <a:srgbClr val="FFFFFF"/>
                </a:solidFill>
                <a:latin typeface="Helvetica Neue"/>
                <a:ea typeface="Helvetica Neue"/>
                <a:cs typeface="Helvetica Neue"/>
                <a:sym typeface="Helvetica Neue"/>
              </a:rPr>
              <a:t>Uber Southeast </a:t>
            </a:r>
          </a:p>
          <a:p>
            <a:pPr marL="0" marR="0" lvl="0" indent="0" algn="l" rtl="0">
              <a:lnSpc>
                <a:spcPct val="120000"/>
              </a:lnSpc>
              <a:spcBef>
                <a:spcPts val="0"/>
              </a:spcBef>
              <a:spcAft>
                <a:spcPts val="0"/>
              </a:spcAft>
              <a:buClr>
                <a:srgbClr val="FFFFFF"/>
              </a:buClr>
              <a:buSzPct val="25000"/>
              <a:buFont typeface="Helvetica Neue"/>
              <a:buNone/>
            </a:pPr>
            <a:endParaRPr sz="24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Shape 752"/>
          <p:cNvPicPr preferRelativeResize="0"/>
          <p:nvPr/>
        </p:nvPicPr>
        <p:blipFill rotWithShape="1">
          <a:blip r:embed="rId3">
            <a:alphaModFix/>
          </a:blip>
          <a:srcRect t="7812" b="7813"/>
          <a:stretch/>
        </p:blipFill>
        <p:spPr>
          <a:xfrm>
            <a:off x="0" y="0"/>
            <a:ext cx="24384000" cy="13716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6"/>
        <p:cNvGrpSpPr/>
        <p:nvPr/>
      </p:nvGrpSpPr>
      <p:grpSpPr>
        <a:xfrm>
          <a:off x="0" y="0"/>
          <a:ext cx="0" cy="0"/>
          <a:chOff x="0" y="0"/>
          <a:chExt cx="0" cy="0"/>
        </a:xfrm>
      </p:grpSpPr>
      <p:sp>
        <p:nvSpPr>
          <p:cNvPr id="757" name="Shape 757"/>
          <p:cNvSpPr txBox="1">
            <a:spLocks noGrp="1"/>
          </p:cNvSpPr>
          <p:nvPr>
            <p:ph type="body" idx="2"/>
          </p:nvPr>
        </p:nvSpPr>
        <p:spPr>
          <a:xfrm>
            <a:off x="1490133" y="5848348"/>
            <a:ext cx="21512100" cy="2462400"/>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8000" b="1" i="0" u="none" strike="noStrike" cap="none">
                <a:solidFill>
                  <a:srgbClr val="222222"/>
                </a:solidFill>
                <a:latin typeface="Helvetica Neue"/>
                <a:ea typeface="Helvetica Neue"/>
                <a:cs typeface="Helvetica Neue"/>
                <a:sym typeface="Helvetica Neue"/>
              </a:rPr>
              <a:t>APPENDIX</a:t>
            </a:r>
          </a:p>
        </p:txBody>
      </p:sp>
      <p:sp>
        <p:nvSpPr>
          <p:cNvPr id="758" name="Shape 758"/>
          <p:cNvSpPr/>
          <p:nvPr/>
        </p:nvSpPr>
        <p:spPr>
          <a:xfrm>
            <a:off x="11945778" y="6447630"/>
            <a:ext cx="492899" cy="820800"/>
          </a:xfrm>
          <a:prstGeom prst="rect">
            <a:avLst/>
          </a:prstGeom>
          <a:noFill/>
          <a:ln>
            <a:noFill/>
          </a:ln>
        </p:spPr>
        <p:txBody>
          <a:bodyPr lIns="243800" tIns="121875" rIns="243800" bIns="1218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3700" b="0" i="0" u="none" strike="noStrike" cap="none">
                <a:solidFill>
                  <a:srgbClr val="000000"/>
                </a:solidFill>
                <a:latin typeface="Arial"/>
                <a:ea typeface="Arial"/>
                <a:cs typeface="Arial"/>
                <a:sym typeface="Arial"/>
              </a:rPr>
              <a:t> </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2993500" y="3634425"/>
            <a:ext cx="17982600" cy="4530900"/>
          </a:xfrm>
          <a:prstGeom prst="rect">
            <a:avLst/>
          </a:prstGeom>
          <a:noFill/>
          <a:ln>
            <a:noFill/>
          </a:ln>
        </p:spPr>
        <p:txBody>
          <a:bodyPr lIns="91425" tIns="91425" rIns="91425" bIns="91425" anchor="t" anchorCtr="0">
            <a:noAutofit/>
          </a:bodyPr>
          <a:lstStyle/>
          <a:p>
            <a:pPr marL="406400" marR="0" lvl="0" indent="-406400" algn="ctr" rtl="0">
              <a:lnSpc>
                <a:spcPct val="110000"/>
              </a:lnSpc>
              <a:spcBef>
                <a:spcPts val="0"/>
              </a:spcBef>
              <a:spcAft>
                <a:spcPts val="0"/>
              </a:spcAft>
              <a:buClr>
                <a:srgbClr val="000000"/>
              </a:buClr>
              <a:buSzPct val="25000"/>
              <a:buFont typeface="Helvetica Neue"/>
              <a:buNone/>
            </a:pPr>
            <a:r>
              <a:rPr lang="en-US" sz="10000" b="0" i="0" u="none" strike="noStrike" cap="none">
                <a:solidFill>
                  <a:srgbClr val="000000"/>
                </a:solidFill>
                <a:latin typeface="Helvetica Neue"/>
                <a:ea typeface="Helvetica Neue"/>
                <a:cs typeface="Helvetica Neue"/>
                <a:sym typeface="Helvetica Neue"/>
              </a:rPr>
              <a:t>“Reliable transportation, everywhere for everyone”</a:t>
            </a:r>
          </a:p>
        </p:txBody>
      </p:sp>
      <p:pic>
        <p:nvPicPr>
          <p:cNvPr id="537" name="Shape 537" descr="Screen Shot 2016-04-18 at 8.08.43 PM.png"/>
          <p:cNvPicPr preferRelativeResize="0"/>
          <p:nvPr/>
        </p:nvPicPr>
        <p:blipFill rotWithShape="1">
          <a:blip r:embed="rId3">
            <a:alphaModFix/>
          </a:blip>
          <a:srcRect/>
          <a:stretch/>
        </p:blipFill>
        <p:spPr>
          <a:xfrm>
            <a:off x="0" y="8666700"/>
            <a:ext cx="24383997" cy="5049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2332274" y="1165698"/>
            <a:ext cx="13671900" cy="11480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6900" b="0" i="0" u="none" strike="noStrike" cap="none">
                <a:solidFill>
                  <a:srgbClr val="000000"/>
                </a:solidFill>
                <a:latin typeface="Arial"/>
                <a:ea typeface="Arial"/>
                <a:cs typeface="Arial"/>
                <a:sym typeface="Arial"/>
              </a:rPr>
              <a:t>Our trip history</a:t>
            </a:r>
          </a:p>
          <a:p>
            <a:pPr marL="0" marR="0" lvl="0" indent="0" algn="l" rtl="0">
              <a:lnSpc>
                <a:spcPct val="100000"/>
              </a:lnSpc>
              <a:spcBef>
                <a:spcPts val="0"/>
              </a:spcBef>
              <a:spcAft>
                <a:spcPts val="0"/>
              </a:spcAft>
              <a:buClr>
                <a:srgbClr val="000000"/>
              </a:buClr>
              <a:buSzPct val="25000"/>
              <a:buFont typeface="Arial"/>
              <a:buNone/>
            </a:pPr>
            <a:endParaRPr sz="6900" b="0" i="0" u="none" strike="noStrike" cap="none">
              <a:solidFill>
                <a:srgbClr val="000000"/>
              </a:solidFill>
              <a:latin typeface="Arial"/>
              <a:ea typeface="Arial"/>
              <a:cs typeface="Arial"/>
              <a:sym typeface="Arial"/>
            </a:endParaRPr>
          </a:p>
        </p:txBody>
      </p:sp>
      <p:sp>
        <p:nvSpPr>
          <p:cNvPr id="543" name="Shape 543"/>
          <p:cNvSpPr txBox="1">
            <a:spLocks noGrp="1"/>
          </p:cNvSpPr>
          <p:nvPr>
            <p:ph type="subTitle" idx="1"/>
          </p:nvPr>
        </p:nvSpPr>
        <p:spPr>
          <a:xfrm>
            <a:off x="2356647" y="2371047"/>
            <a:ext cx="9507300" cy="706499"/>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12939A"/>
              </a:buClr>
              <a:buSzPct val="25000"/>
              <a:buFont typeface="Arial"/>
              <a:buNone/>
            </a:pPr>
            <a:r>
              <a:rPr lang="en-US" sz="3700" b="0" i="0" u="none" strike="noStrike" cap="none">
                <a:solidFill>
                  <a:srgbClr val="12939A"/>
                </a:solidFill>
                <a:latin typeface="Arial"/>
                <a:ea typeface="Arial"/>
                <a:cs typeface="Arial"/>
                <a:sym typeface="Arial"/>
              </a:rPr>
              <a:t>Smarter cities of the future</a:t>
            </a:r>
          </a:p>
        </p:txBody>
      </p:sp>
      <p:pic>
        <p:nvPicPr>
          <p:cNvPr id="544" name="Shape 544"/>
          <p:cNvPicPr preferRelativeResize="0"/>
          <p:nvPr/>
        </p:nvPicPr>
        <p:blipFill rotWithShape="1">
          <a:blip r:embed="rId3">
            <a:alphaModFix/>
          </a:blip>
          <a:srcRect/>
          <a:stretch/>
        </p:blipFill>
        <p:spPr>
          <a:xfrm>
            <a:off x="13575600" y="0"/>
            <a:ext cx="6564899" cy="13716000"/>
          </a:xfrm>
          <a:prstGeom prst="rect">
            <a:avLst/>
          </a:prstGeom>
          <a:noFill/>
          <a:ln>
            <a:noFill/>
          </a:ln>
        </p:spPr>
      </p:pic>
      <p:pic>
        <p:nvPicPr>
          <p:cNvPr id="545" name="Shape 545"/>
          <p:cNvPicPr preferRelativeResize="0"/>
          <p:nvPr/>
        </p:nvPicPr>
        <p:blipFill rotWithShape="1">
          <a:blip r:embed="rId4">
            <a:alphaModFix/>
          </a:blip>
          <a:srcRect/>
          <a:stretch/>
        </p:blipFill>
        <p:spPr>
          <a:xfrm>
            <a:off x="19744037" y="1312041"/>
            <a:ext cx="3174299" cy="3174299"/>
          </a:xfrm>
          <a:prstGeom prst="rect">
            <a:avLst/>
          </a:prstGeom>
          <a:noFill/>
          <a:ln>
            <a:noFill/>
          </a:ln>
        </p:spPr>
      </p:pic>
      <p:sp>
        <p:nvSpPr>
          <p:cNvPr id="546" name="Shape 546"/>
          <p:cNvSpPr/>
          <p:nvPr/>
        </p:nvSpPr>
        <p:spPr>
          <a:xfrm>
            <a:off x="2153466" y="3470460"/>
            <a:ext cx="13138499" cy="7444800"/>
          </a:xfrm>
          <a:prstGeom prst="rect">
            <a:avLst/>
          </a:prstGeom>
          <a:solidFill>
            <a:srgbClr val="FFFFFF"/>
          </a:solidFill>
          <a:ln>
            <a:noFill/>
          </a:ln>
        </p:spPr>
        <p:txBody>
          <a:bodyPr lIns="91400" tIns="91400" rIns="91400" bIns="91400" anchor="ctr" anchorCtr="0">
            <a:noAutofit/>
          </a:bodyPr>
          <a:lstStyle/>
          <a:p>
            <a:pPr marL="0" marR="0" lvl="0" indent="0" algn="l" rtl="0">
              <a:lnSpc>
                <a:spcPct val="100000"/>
              </a:lnSpc>
              <a:spcBef>
                <a:spcPts val="0"/>
              </a:spcBef>
              <a:spcAft>
                <a:spcPts val="0"/>
              </a:spcAft>
              <a:buClr>
                <a:srgbClr val="000000"/>
              </a:buClr>
              <a:buFont typeface="Arial"/>
              <a:buNone/>
            </a:pPr>
            <a:endParaRPr sz="1300" b="0" i="0" u="none" strike="noStrike" cap="none">
              <a:solidFill>
                <a:srgbClr val="000000"/>
              </a:solidFill>
              <a:latin typeface="Arial"/>
              <a:ea typeface="Arial"/>
              <a:cs typeface="Arial"/>
              <a:sym typeface="Arial"/>
            </a:endParaRPr>
          </a:p>
        </p:txBody>
      </p:sp>
      <p:grpSp>
        <p:nvGrpSpPr>
          <p:cNvPr id="547" name="Shape 547"/>
          <p:cNvGrpSpPr/>
          <p:nvPr/>
        </p:nvGrpSpPr>
        <p:grpSpPr>
          <a:xfrm>
            <a:off x="4217274" y="8415269"/>
            <a:ext cx="3000000" cy="2027400"/>
            <a:chOff x="3404475" y="7485150"/>
            <a:chExt cx="3000000" cy="2027400"/>
          </a:xfrm>
        </p:grpSpPr>
        <p:sp>
          <p:nvSpPr>
            <p:cNvPr id="548" name="Shape 548"/>
            <p:cNvSpPr txBox="1"/>
            <p:nvPr/>
          </p:nvSpPr>
          <p:spPr>
            <a:xfrm>
              <a:off x="3404475" y="7485150"/>
              <a:ext cx="3000000" cy="1506299"/>
            </a:xfrm>
            <a:prstGeom prst="rect">
              <a:avLst/>
            </a:prstGeom>
            <a:noFill/>
            <a:ln>
              <a:noFill/>
            </a:ln>
          </p:spPr>
          <p:txBody>
            <a:bodyPr lIns="91400" tIns="91400" rIns="91400" bIns="91400" anchor="b"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9600" b="0" i="0" u="none" strike="noStrike" cap="none">
                  <a:solidFill>
                    <a:srgbClr val="000000"/>
                  </a:solidFill>
                  <a:latin typeface="Arial"/>
                  <a:ea typeface="Arial"/>
                  <a:cs typeface="Arial"/>
                  <a:sym typeface="Arial"/>
                </a:rPr>
                <a:t>400</a:t>
              </a:r>
            </a:p>
          </p:txBody>
        </p:sp>
        <p:sp>
          <p:nvSpPr>
            <p:cNvPr id="549" name="Shape 549"/>
            <p:cNvSpPr txBox="1"/>
            <p:nvPr/>
          </p:nvSpPr>
          <p:spPr>
            <a:xfrm>
              <a:off x="3475375" y="8991450"/>
              <a:ext cx="1998899" cy="521100"/>
            </a:xfrm>
            <a:prstGeom prst="rect">
              <a:avLst/>
            </a:prstGeom>
            <a:noFill/>
            <a:ln>
              <a:noFill/>
            </a:ln>
          </p:spPr>
          <p:txBody>
            <a:bodyPr lIns="91400" tIns="91400" rIns="91400" bIns="91400" anchor="ctr" anchorCtr="0">
              <a:noAutofit/>
            </a:bodyPr>
            <a:lstStyle/>
            <a:p>
              <a:pPr marL="0" marR="0" lvl="0" indent="0" algn="l" rtl="0">
                <a:lnSpc>
                  <a:spcPct val="110000"/>
                </a:lnSpc>
                <a:spcBef>
                  <a:spcPts val="0"/>
                </a:spcBef>
                <a:spcAft>
                  <a:spcPts val="0"/>
                </a:spcAft>
                <a:buClr>
                  <a:srgbClr val="777777"/>
                </a:buClr>
                <a:buSzPct val="25000"/>
                <a:buFont typeface="Arial"/>
                <a:buNone/>
              </a:pPr>
              <a:r>
                <a:rPr lang="en-US" sz="3700" b="0" i="0" u="none" strike="noStrike" cap="none">
                  <a:solidFill>
                    <a:srgbClr val="777777"/>
                  </a:solidFill>
                  <a:latin typeface="Arial"/>
                  <a:ea typeface="Arial"/>
                  <a:cs typeface="Arial"/>
                  <a:sym typeface="Arial"/>
                </a:rPr>
                <a:t>Cities</a:t>
              </a:r>
            </a:p>
          </p:txBody>
        </p:sp>
      </p:grpSp>
      <p:grpSp>
        <p:nvGrpSpPr>
          <p:cNvPr id="550" name="Shape 550"/>
          <p:cNvGrpSpPr/>
          <p:nvPr/>
        </p:nvGrpSpPr>
        <p:grpSpPr>
          <a:xfrm>
            <a:off x="7677748" y="8415269"/>
            <a:ext cx="3070900" cy="2027400"/>
            <a:chOff x="3328275" y="7485150"/>
            <a:chExt cx="3070900" cy="2027400"/>
          </a:xfrm>
        </p:grpSpPr>
        <p:sp>
          <p:nvSpPr>
            <p:cNvPr id="551" name="Shape 551"/>
            <p:cNvSpPr txBox="1"/>
            <p:nvPr/>
          </p:nvSpPr>
          <p:spPr>
            <a:xfrm>
              <a:off x="3328275" y="7485150"/>
              <a:ext cx="3000000" cy="1506299"/>
            </a:xfrm>
            <a:prstGeom prst="rect">
              <a:avLst/>
            </a:prstGeom>
            <a:noFill/>
            <a:ln>
              <a:noFill/>
            </a:ln>
          </p:spPr>
          <p:txBody>
            <a:bodyPr lIns="91400" tIns="91400" rIns="91400" bIns="91400" anchor="b"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9600" b="0" i="0" u="none" strike="noStrike" cap="none">
                  <a:solidFill>
                    <a:srgbClr val="000000"/>
                  </a:solidFill>
                  <a:latin typeface="Arial"/>
                  <a:ea typeface="Arial"/>
                  <a:cs typeface="Arial"/>
                  <a:sym typeface="Arial"/>
                </a:rPr>
                <a:t>70</a:t>
              </a:r>
            </a:p>
          </p:txBody>
        </p:sp>
        <p:sp>
          <p:nvSpPr>
            <p:cNvPr id="552" name="Shape 552"/>
            <p:cNvSpPr txBox="1"/>
            <p:nvPr/>
          </p:nvSpPr>
          <p:spPr>
            <a:xfrm>
              <a:off x="3399175" y="8991450"/>
              <a:ext cx="3000000" cy="521100"/>
            </a:xfrm>
            <a:prstGeom prst="rect">
              <a:avLst/>
            </a:prstGeom>
            <a:noFill/>
            <a:ln>
              <a:noFill/>
            </a:ln>
          </p:spPr>
          <p:txBody>
            <a:bodyPr lIns="91400" tIns="91400" rIns="91400" bIns="91400" anchor="ctr" anchorCtr="0">
              <a:noAutofit/>
            </a:bodyPr>
            <a:lstStyle/>
            <a:p>
              <a:pPr marL="0" marR="0" lvl="0" indent="0" algn="l" rtl="0">
                <a:lnSpc>
                  <a:spcPct val="110000"/>
                </a:lnSpc>
                <a:spcBef>
                  <a:spcPts val="0"/>
                </a:spcBef>
                <a:spcAft>
                  <a:spcPts val="0"/>
                </a:spcAft>
                <a:buClr>
                  <a:srgbClr val="777777"/>
                </a:buClr>
                <a:buSzPct val="25000"/>
                <a:buFont typeface="Arial"/>
                <a:buNone/>
              </a:pPr>
              <a:r>
                <a:rPr lang="en-US" sz="3700" b="0" i="0" u="none" strike="noStrike" cap="none">
                  <a:solidFill>
                    <a:srgbClr val="777777"/>
                  </a:solidFill>
                  <a:latin typeface="Arial"/>
                  <a:ea typeface="Arial"/>
                  <a:cs typeface="Arial"/>
                  <a:sym typeface="Arial"/>
                </a:rPr>
                <a:t>Countries</a:t>
              </a:r>
            </a:p>
          </p:txBody>
        </p:sp>
      </p:grpSp>
      <p:grpSp>
        <p:nvGrpSpPr>
          <p:cNvPr id="553" name="Shape 553"/>
          <p:cNvGrpSpPr/>
          <p:nvPr/>
        </p:nvGrpSpPr>
        <p:grpSpPr>
          <a:xfrm>
            <a:off x="10960304" y="8415269"/>
            <a:ext cx="4022492" cy="2027400"/>
            <a:chOff x="3404475" y="7485150"/>
            <a:chExt cx="4022492" cy="2027400"/>
          </a:xfrm>
        </p:grpSpPr>
        <p:sp>
          <p:nvSpPr>
            <p:cNvPr id="554" name="Shape 554"/>
            <p:cNvSpPr txBox="1"/>
            <p:nvPr/>
          </p:nvSpPr>
          <p:spPr>
            <a:xfrm>
              <a:off x="3404475" y="7485150"/>
              <a:ext cx="3000000" cy="1506299"/>
            </a:xfrm>
            <a:prstGeom prst="rect">
              <a:avLst/>
            </a:prstGeom>
            <a:noFill/>
            <a:ln>
              <a:noFill/>
            </a:ln>
          </p:spPr>
          <p:txBody>
            <a:bodyPr lIns="91400" tIns="91400" rIns="91400" bIns="91400" anchor="b"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9600" b="0" i="0" u="none" strike="noStrike" cap="none">
                  <a:solidFill>
                    <a:srgbClr val="000000"/>
                  </a:solidFill>
                  <a:latin typeface="Arial"/>
                  <a:ea typeface="Arial"/>
                  <a:cs typeface="Arial"/>
                  <a:sym typeface="Arial"/>
                </a:rPr>
                <a:t>1M+</a:t>
              </a:r>
            </a:p>
          </p:txBody>
        </p:sp>
        <p:sp>
          <p:nvSpPr>
            <p:cNvPr id="555" name="Shape 555"/>
            <p:cNvSpPr txBox="1"/>
            <p:nvPr/>
          </p:nvSpPr>
          <p:spPr>
            <a:xfrm>
              <a:off x="3475367" y="8991450"/>
              <a:ext cx="3951599" cy="521100"/>
            </a:xfrm>
            <a:prstGeom prst="rect">
              <a:avLst/>
            </a:prstGeom>
            <a:noFill/>
            <a:ln>
              <a:noFill/>
            </a:ln>
          </p:spPr>
          <p:txBody>
            <a:bodyPr lIns="91400" tIns="91400" rIns="91400" bIns="91400" anchor="ctr" anchorCtr="0">
              <a:noAutofit/>
            </a:bodyPr>
            <a:lstStyle/>
            <a:p>
              <a:pPr marL="0" marR="0" lvl="0" indent="0" algn="l" rtl="0">
                <a:lnSpc>
                  <a:spcPct val="110000"/>
                </a:lnSpc>
                <a:spcBef>
                  <a:spcPts val="0"/>
                </a:spcBef>
                <a:spcAft>
                  <a:spcPts val="0"/>
                </a:spcAft>
                <a:buClr>
                  <a:srgbClr val="777777"/>
                </a:buClr>
                <a:buSzPct val="25000"/>
                <a:buFont typeface="Arial"/>
                <a:buNone/>
              </a:pPr>
              <a:r>
                <a:rPr lang="en-US" sz="3700" b="0" i="0" u="none" strike="noStrike" cap="none">
                  <a:solidFill>
                    <a:srgbClr val="777777"/>
                  </a:solidFill>
                  <a:latin typeface="Arial"/>
                  <a:ea typeface="Arial"/>
                  <a:cs typeface="Arial"/>
                  <a:sym typeface="Arial"/>
                </a:rPr>
                <a:t>Driver partners</a:t>
              </a:r>
            </a:p>
          </p:txBody>
        </p:sp>
      </p:grpSp>
      <p:sp>
        <p:nvSpPr>
          <p:cNvPr id="556" name="Shape 556"/>
          <p:cNvSpPr txBox="1">
            <a:spLocks noGrp="1"/>
          </p:cNvSpPr>
          <p:nvPr>
            <p:ph type="subTitle" idx="2"/>
          </p:nvPr>
        </p:nvSpPr>
        <p:spPr>
          <a:xfrm>
            <a:off x="3091800" y="4169266"/>
            <a:ext cx="11888099" cy="4016100"/>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000000"/>
              </a:buClr>
              <a:buSzPct val="25000"/>
              <a:buFont typeface="Arial"/>
              <a:buNone/>
            </a:pPr>
            <a:r>
              <a:rPr lang="en-US" sz="3700" b="0" i="0" u="none" strike="noStrike" cap="none">
                <a:solidFill>
                  <a:srgbClr val="000000"/>
                </a:solidFill>
                <a:latin typeface="Arial"/>
                <a:ea typeface="Arial"/>
                <a:cs typeface="Arial"/>
                <a:sym typeface="Arial"/>
              </a:rPr>
              <a:t>Transportation is idiosyncratic. We have yellow taxis in New York and red ones in Hong Kong; double decker buses in London and single-story ones in most other cities. But there’s increasing agreement in one area: smartphone apps that connect riders and drivers at the push of a button can improve everyone’s quality of life.</a:t>
            </a:r>
          </a:p>
          <a:p>
            <a:pPr marL="0" marR="0" lvl="0" indent="0" algn="l" rtl="0">
              <a:lnSpc>
                <a:spcPct val="110000"/>
              </a:lnSpc>
              <a:spcBef>
                <a:spcPts val="2100"/>
              </a:spcBef>
              <a:spcAft>
                <a:spcPts val="0"/>
              </a:spcAft>
              <a:buClr>
                <a:srgbClr val="000000"/>
              </a:buClr>
              <a:buSzPct val="25000"/>
              <a:buFont typeface="Helvetica Neue"/>
              <a:buNone/>
            </a:pPr>
            <a:endParaRPr sz="29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2100"/>
              </a:spcBef>
              <a:spcAft>
                <a:spcPts val="0"/>
              </a:spcAft>
              <a:buClr>
                <a:srgbClr val="000000"/>
              </a:buClr>
              <a:buSzPct val="25000"/>
              <a:buFont typeface="Helvetica Neue"/>
              <a:buNone/>
            </a:pPr>
            <a:endParaRPr sz="2900" b="0" i="0" u="none" strike="noStrike" cap="none">
              <a:solidFill>
                <a:srgbClr val="000000"/>
              </a:solidFill>
              <a:latin typeface="Helvetica Neue"/>
              <a:ea typeface="Helvetica Neue"/>
              <a:cs typeface="Helvetica Neue"/>
              <a:sym typeface="Helvetica Neue"/>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2332274" y="1165698"/>
            <a:ext cx="16600799" cy="11480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6900" b="0" i="0" u="none" strike="noStrike" cap="none">
                <a:solidFill>
                  <a:srgbClr val="000000"/>
                </a:solidFill>
                <a:latin typeface="Arial"/>
                <a:ea typeface="Arial"/>
                <a:cs typeface="Arial"/>
                <a:sym typeface="Arial"/>
              </a:rPr>
              <a:t>PUSH A BUTTON, GET A RIDE	</a:t>
            </a:r>
          </a:p>
        </p:txBody>
      </p:sp>
      <p:sp>
        <p:nvSpPr>
          <p:cNvPr id="562" name="Shape 562"/>
          <p:cNvSpPr txBox="1">
            <a:spLocks noGrp="1"/>
          </p:cNvSpPr>
          <p:nvPr>
            <p:ph type="subTitle" idx="1"/>
          </p:nvPr>
        </p:nvSpPr>
        <p:spPr>
          <a:xfrm>
            <a:off x="2356647" y="2371047"/>
            <a:ext cx="15596700" cy="706499"/>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12939A"/>
              </a:buClr>
              <a:buSzPct val="25000"/>
              <a:buFont typeface="Arial"/>
              <a:buNone/>
            </a:pPr>
            <a:r>
              <a:rPr lang="en-US" sz="3700" b="0" i="0" u="none" strike="noStrike" cap="none">
                <a:solidFill>
                  <a:srgbClr val="12939A"/>
                </a:solidFill>
                <a:latin typeface="Arial"/>
                <a:ea typeface="Arial"/>
                <a:cs typeface="Arial"/>
                <a:sym typeface="Arial"/>
              </a:rPr>
              <a:t>Uber is a technology platform that connects riders with drivers</a:t>
            </a:r>
          </a:p>
        </p:txBody>
      </p:sp>
      <p:pic>
        <p:nvPicPr>
          <p:cNvPr id="563" name="Shape 563" descr="Enter Destination.png"/>
          <p:cNvPicPr preferRelativeResize="0"/>
          <p:nvPr/>
        </p:nvPicPr>
        <p:blipFill rotWithShape="1">
          <a:blip r:embed="rId3">
            <a:alphaModFix/>
          </a:blip>
          <a:srcRect l="-3246" r="21063"/>
          <a:stretch/>
        </p:blipFill>
        <p:spPr>
          <a:xfrm>
            <a:off x="8798200" y="3499666"/>
            <a:ext cx="4118399" cy="7830300"/>
          </a:xfrm>
          <a:prstGeom prst="rect">
            <a:avLst/>
          </a:prstGeom>
          <a:noFill/>
          <a:ln>
            <a:noFill/>
          </a:ln>
        </p:spPr>
      </p:pic>
      <p:pic>
        <p:nvPicPr>
          <p:cNvPr id="564" name="Shape 564" descr="Request a ride.png"/>
          <p:cNvPicPr preferRelativeResize="0"/>
          <p:nvPr/>
        </p:nvPicPr>
        <p:blipFill rotWithShape="1">
          <a:blip r:embed="rId4">
            <a:alphaModFix/>
          </a:blip>
          <a:srcRect l="-3246" r="21063"/>
          <a:stretch/>
        </p:blipFill>
        <p:spPr>
          <a:xfrm>
            <a:off x="2814133" y="3499666"/>
            <a:ext cx="4118399" cy="7830300"/>
          </a:xfrm>
          <a:prstGeom prst="rect">
            <a:avLst/>
          </a:prstGeom>
          <a:noFill/>
          <a:ln>
            <a:noFill/>
          </a:ln>
        </p:spPr>
      </p:pic>
      <p:pic>
        <p:nvPicPr>
          <p:cNvPr id="565" name="Shape 565" descr="ETA.png"/>
          <p:cNvPicPr preferRelativeResize="0"/>
          <p:nvPr/>
        </p:nvPicPr>
        <p:blipFill rotWithShape="1">
          <a:blip r:embed="rId5">
            <a:alphaModFix/>
          </a:blip>
          <a:srcRect l="-3246" r="21063"/>
          <a:stretch/>
        </p:blipFill>
        <p:spPr>
          <a:xfrm>
            <a:off x="15419465" y="3499666"/>
            <a:ext cx="4118399" cy="7830300"/>
          </a:xfrm>
          <a:prstGeom prst="rect">
            <a:avLst/>
          </a:prstGeom>
          <a:noFill/>
          <a:ln>
            <a:noFill/>
          </a:ln>
        </p:spPr>
      </p:pic>
      <p:pic>
        <p:nvPicPr>
          <p:cNvPr id="566" name="Shape 566" descr="ride.png"/>
          <p:cNvPicPr preferRelativeResize="0"/>
          <p:nvPr/>
        </p:nvPicPr>
        <p:blipFill rotWithShape="1">
          <a:blip r:embed="rId6">
            <a:alphaModFix/>
          </a:blip>
          <a:srcRect t="18300"/>
          <a:stretch/>
        </p:blipFill>
        <p:spPr>
          <a:xfrm>
            <a:off x="8610000" y="11656192"/>
            <a:ext cx="4494797" cy="1780532"/>
          </a:xfrm>
          <a:prstGeom prst="rect">
            <a:avLst/>
          </a:prstGeom>
          <a:noFill/>
          <a:ln>
            <a:noFill/>
          </a:ln>
        </p:spPr>
      </p:pic>
      <p:pic>
        <p:nvPicPr>
          <p:cNvPr id="567" name="Shape 567" descr="Request.png"/>
          <p:cNvPicPr preferRelativeResize="0"/>
          <p:nvPr/>
        </p:nvPicPr>
        <p:blipFill rotWithShape="1">
          <a:blip r:embed="rId7">
            <a:alphaModFix/>
          </a:blip>
          <a:srcRect t="15519"/>
          <a:stretch/>
        </p:blipFill>
        <p:spPr>
          <a:xfrm>
            <a:off x="2625933" y="11595593"/>
            <a:ext cx="4494864" cy="1841129"/>
          </a:xfrm>
          <a:prstGeom prst="rect">
            <a:avLst/>
          </a:prstGeom>
          <a:noFill/>
          <a:ln>
            <a:noFill/>
          </a:ln>
        </p:spPr>
      </p:pic>
      <p:pic>
        <p:nvPicPr>
          <p:cNvPr id="568" name="Shape 568" descr="Rate.png"/>
          <p:cNvPicPr preferRelativeResize="0"/>
          <p:nvPr/>
        </p:nvPicPr>
        <p:blipFill rotWithShape="1">
          <a:blip r:embed="rId8">
            <a:alphaModFix/>
          </a:blip>
          <a:srcRect/>
          <a:stretch/>
        </p:blipFill>
        <p:spPr>
          <a:xfrm>
            <a:off x="15112865" y="11330065"/>
            <a:ext cx="4731595" cy="1971466"/>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2332275" y="1165700"/>
            <a:ext cx="13671900"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RIDERS</a:t>
            </a:r>
          </a:p>
        </p:txBody>
      </p:sp>
      <p:sp>
        <p:nvSpPr>
          <p:cNvPr id="574" name="Shape 574"/>
          <p:cNvSpPr txBox="1">
            <a:spLocks noGrp="1"/>
          </p:cNvSpPr>
          <p:nvPr>
            <p:ph type="subTitle" idx="2"/>
          </p:nvPr>
        </p:nvSpPr>
        <p:spPr>
          <a:xfrm>
            <a:off x="2296050" y="4422375"/>
            <a:ext cx="10967099" cy="80631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000000"/>
              </a:buClr>
              <a:buSzPct val="25000"/>
              <a:buFont typeface="Helvetica Neue"/>
              <a:buNone/>
            </a:pPr>
            <a:r>
              <a:rPr lang="en-US" sz="3600" b="0" i="0" u="none" strike="noStrike" cap="none">
                <a:solidFill>
                  <a:srgbClr val="000000"/>
                </a:solidFill>
                <a:latin typeface="Helvetica Neue"/>
                <a:ea typeface="Helvetica Neue"/>
                <a:cs typeface="Helvetica Neue"/>
                <a:sym typeface="Helvetica Neue"/>
              </a:rPr>
              <a:t>Riders enjoy using Uber:</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Reliable transportation option</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Safe alternative </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Affordable </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Customer experience </a:t>
            </a:r>
          </a:p>
          <a:p>
            <a:pPr marL="0" marR="0" lvl="0" indent="0" algn="l" rtl="0">
              <a:lnSpc>
                <a:spcPct val="110000"/>
              </a:lnSpc>
              <a:spcBef>
                <a:spcPts val="1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p:txBody>
      </p:sp>
      <p:sp>
        <p:nvSpPr>
          <p:cNvPr id="575" name="Shape 575"/>
          <p:cNvSpPr txBox="1"/>
          <p:nvPr/>
        </p:nvSpPr>
        <p:spPr>
          <a:xfrm>
            <a:off x="2356650" y="2371050"/>
            <a:ext cx="9506999" cy="706499"/>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2939A"/>
              </a:buClr>
              <a:buSzPct val="25000"/>
              <a:buFont typeface="Helvetica Neue"/>
              <a:buNone/>
            </a:pPr>
            <a:r>
              <a:rPr lang="en-US" sz="3600" b="0" i="0" u="none" strike="noStrike" cap="none">
                <a:solidFill>
                  <a:srgbClr val="12939A"/>
                </a:solidFill>
                <a:latin typeface="Helvetica Neue"/>
                <a:ea typeface="Helvetica Neue"/>
                <a:cs typeface="Helvetica Neue"/>
                <a:sym typeface="Helvetica Neue"/>
              </a:rPr>
              <a:t>Push a button, get a ride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2332275" y="1165700"/>
            <a:ext cx="13671900"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DRIVERS</a:t>
            </a:r>
          </a:p>
        </p:txBody>
      </p:sp>
      <p:sp>
        <p:nvSpPr>
          <p:cNvPr id="581" name="Shape 581"/>
          <p:cNvSpPr txBox="1">
            <a:spLocks noGrp="1"/>
          </p:cNvSpPr>
          <p:nvPr>
            <p:ph type="subTitle" idx="2"/>
          </p:nvPr>
        </p:nvSpPr>
        <p:spPr>
          <a:xfrm>
            <a:off x="2296050" y="4422375"/>
            <a:ext cx="10967099" cy="80631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000000"/>
              </a:buClr>
              <a:buSzPct val="25000"/>
              <a:buFont typeface="Helvetica Neue"/>
              <a:buNone/>
            </a:pPr>
            <a:r>
              <a:rPr lang="en-US" sz="3600" b="0" i="0" u="none" strike="noStrike" cap="none">
                <a:solidFill>
                  <a:srgbClr val="000000"/>
                </a:solidFill>
                <a:latin typeface="Helvetica Neue"/>
                <a:ea typeface="Helvetica Neue"/>
                <a:cs typeface="Helvetica Neue"/>
                <a:sym typeface="Helvetica Neue"/>
              </a:rPr>
              <a:t>Drivers enjoy using Uber:</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Flexible schedule</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Economic opportunity</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Safety and accountability</a:t>
            </a:r>
          </a:p>
          <a:p>
            <a:pPr marL="914400" marR="0" lvl="0" indent="-457200" algn="l" rtl="0">
              <a:lnSpc>
                <a:spcPct val="110000"/>
              </a:lnSpc>
              <a:spcBef>
                <a:spcPts val="1800"/>
              </a:spcBef>
              <a:spcAft>
                <a:spcPts val="0"/>
              </a:spcAft>
              <a:buClr>
                <a:srgbClr val="000000"/>
              </a:buClr>
              <a:buSzPct val="100000"/>
              <a:buFont typeface="Helvetica Neue"/>
              <a:buChar char="●"/>
            </a:pPr>
            <a:r>
              <a:rPr lang="en-US" sz="3600" b="0" i="0" u="none" strike="noStrike" cap="none">
                <a:solidFill>
                  <a:srgbClr val="000000"/>
                </a:solidFill>
                <a:latin typeface="Helvetica Neue"/>
                <a:ea typeface="Helvetica Neue"/>
                <a:cs typeface="Helvetica Neue"/>
                <a:sym typeface="Helvetica Neue"/>
              </a:rPr>
              <a:t>Transparency </a:t>
            </a:r>
          </a:p>
          <a:p>
            <a:pPr marL="0" marR="0" lvl="0" indent="0" algn="l" rtl="0">
              <a:lnSpc>
                <a:spcPct val="110000"/>
              </a:lnSpc>
              <a:spcBef>
                <a:spcPts val="100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p:txBody>
      </p:sp>
      <p:sp>
        <p:nvSpPr>
          <p:cNvPr id="582" name="Shape 582"/>
          <p:cNvSpPr txBox="1"/>
          <p:nvPr/>
        </p:nvSpPr>
        <p:spPr>
          <a:xfrm>
            <a:off x="2356650" y="2371050"/>
            <a:ext cx="9506999" cy="706499"/>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2939A"/>
              </a:buClr>
              <a:buSzPct val="25000"/>
              <a:buFont typeface="Helvetica Neue"/>
              <a:buNone/>
            </a:pPr>
            <a:r>
              <a:rPr lang="en-US" sz="3600" b="0" i="0" u="none" strike="noStrike" cap="none">
                <a:solidFill>
                  <a:srgbClr val="12939A"/>
                </a:solidFill>
                <a:latin typeface="Helvetica Neue"/>
                <a:ea typeface="Helvetica Neue"/>
                <a:cs typeface="Helvetica Neue"/>
                <a:sym typeface="Helvetica Neue"/>
              </a:rPr>
              <a:t>Earning opportunities on-demand	</a:t>
            </a:r>
          </a:p>
        </p:txBody>
      </p:sp>
      <p:pic>
        <p:nvPicPr>
          <p:cNvPr id="583" name="Shape 583"/>
          <p:cNvPicPr preferRelativeResize="0"/>
          <p:nvPr/>
        </p:nvPicPr>
        <p:blipFill rotWithShape="1">
          <a:blip r:embed="rId3">
            <a:alphaModFix/>
          </a:blip>
          <a:srcRect/>
          <a:stretch/>
        </p:blipFill>
        <p:spPr>
          <a:xfrm>
            <a:off x="0" y="0"/>
            <a:ext cx="24384000" cy="13716000"/>
          </a:xfrm>
          <a:prstGeom prst="rect">
            <a:avLst/>
          </a:prstGeom>
          <a:noFill/>
          <a:ln>
            <a:noFill/>
          </a:ln>
        </p:spPr>
      </p:pic>
      <p:sp>
        <p:nvSpPr>
          <p:cNvPr id="584" name="Shape 584"/>
          <p:cNvSpPr txBox="1">
            <a:spLocks noGrp="1"/>
          </p:cNvSpPr>
          <p:nvPr>
            <p:ph type="title"/>
          </p:nvPr>
        </p:nvSpPr>
        <p:spPr>
          <a:xfrm>
            <a:off x="2332275" y="1165700"/>
            <a:ext cx="13671900" cy="114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Helvetica Neue"/>
              <a:buNone/>
            </a:pPr>
            <a:r>
              <a:rPr lang="en-US" sz="7000" b="0" i="0" u="none" strike="noStrike" cap="none">
                <a:solidFill>
                  <a:srgbClr val="000000"/>
                </a:solidFill>
                <a:latin typeface="Helvetica Neue"/>
                <a:ea typeface="Helvetica Neue"/>
                <a:cs typeface="Helvetica Neue"/>
                <a:sym typeface="Helvetica Neue"/>
              </a:rPr>
              <a:t>DRIVERS</a:t>
            </a:r>
          </a:p>
        </p:txBody>
      </p:sp>
      <p:sp>
        <p:nvSpPr>
          <p:cNvPr id="585" name="Shape 585"/>
          <p:cNvSpPr txBox="1">
            <a:spLocks noGrp="1"/>
          </p:cNvSpPr>
          <p:nvPr>
            <p:ph type="subTitle" idx="1"/>
          </p:nvPr>
        </p:nvSpPr>
        <p:spPr>
          <a:xfrm>
            <a:off x="2356650" y="2371050"/>
            <a:ext cx="9506999" cy="706499"/>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2939A"/>
              </a:buClr>
              <a:buSzPct val="25000"/>
              <a:buFont typeface="Helvetica Neue"/>
              <a:buNone/>
            </a:pPr>
            <a:r>
              <a:rPr lang="en-US" sz="3600" b="0" i="0" u="none" strike="noStrike" cap="none">
                <a:solidFill>
                  <a:srgbClr val="12939A"/>
                </a:solidFill>
                <a:latin typeface="Helvetica Neue"/>
                <a:ea typeface="Helvetica Neue"/>
                <a:cs typeface="Helvetica Neue"/>
                <a:sym typeface="Helvetica Neue"/>
              </a:rPr>
              <a:t>Earning opportunities on-demand</a:t>
            </a:r>
          </a:p>
        </p:txBody>
      </p:sp>
      <p:sp>
        <p:nvSpPr>
          <p:cNvPr id="586" name="Shape 586"/>
          <p:cNvSpPr txBox="1">
            <a:spLocks noGrp="1"/>
          </p:cNvSpPr>
          <p:nvPr>
            <p:ph type="subTitle" idx="2"/>
          </p:nvPr>
        </p:nvSpPr>
        <p:spPr>
          <a:xfrm>
            <a:off x="2356650" y="4345025"/>
            <a:ext cx="9628199" cy="8063100"/>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000000"/>
              </a:buClr>
              <a:buSzPct val="25000"/>
              <a:buFont typeface="Arial"/>
              <a:buNone/>
            </a:pPr>
            <a:r>
              <a:rPr lang="en-US" sz="3600" b="0" i="0" u="none" strike="noStrike" cap="none">
                <a:solidFill>
                  <a:srgbClr val="000000"/>
                </a:solidFill>
                <a:latin typeface="Arial"/>
                <a:ea typeface="Arial"/>
                <a:cs typeface="Arial"/>
                <a:sym typeface="Arial"/>
              </a:rPr>
              <a:t>Drivers enjoy using Uber:</a:t>
            </a:r>
          </a:p>
          <a:p>
            <a:pPr marL="914400" marR="0" lvl="0" indent="-457200" algn="l" rtl="0">
              <a:lnSpc>
                <a:spcPct val="110000"/>
              </a:lnSpc>
              <a:spcBef>
                <a:spcPts val="1800"/>
              </a:spcBef>
              <a:spcAft>
                <a:spcPts val="0"/>
              </a:spcAft>
              <a:buClr>
                <a:srgbClr val="000000"/>
              </a:buClr>
              <a:buSzPct val="100000"/>
              <a:buFont typeface="Arial"/>
              <a:buChar char="●"/>
            </a:pPr>
            <a:r>
              <a:rPr lang="en-US" sz="3600" b="0" i="0" u="none" strike="noStrike" cap="none">
                <a:solidFill>
                  <a:srgbClr val="000000"/>
                </a:solidFill>
                <a:latin typeface="Arial"/>
                <a:ea typeface="Arial"/>
                <a:cs typeface="Arial"/>
                <a:sym typeface="Arial"/>
              </a:rPr>
              <a:t>Flexible schedule</a:t>
            </a:r>
          </a:p>
          <a:p>
            <a:pPr marL="914400" marR="0" lvl="0" indent="-457200" algn="l" rtl="0">
              <a:lnSpc>
                <a:spcPct val="110000"/>
              </a:lnSpc>
              <a:spcBef>
                <a:spcPts val="1800"/>
              </a:spcBef>
              <a:spcAft>
                <a:spcPts val="0"/>
              </a:spcAft>
              <a:buClr>
                <a:srgbClr val="000000"/>
              </a:buClr>
              <a:buSzPct val="100000"/>
              <a:buFont typeface="Arial"/>
              <a:buChar char="●"/>
            </a:pPr>
            <a:r>
              <a:rPr lang="en-US" sz="3600" b="0" i="0" u="none" strike="noStrike" cap="none">
                <a:solidFill>
                  <a:srgbClr val="000000"/>
                </a:solidFill>
                <a:latin typeface="Arial"/>
                <a:ea typeface="Arial"/>
                <a:cs typeface="Arial"/>
                <a:sym typeface="Arial"/>
              </a:rPr>
              <a:t>Economic opportunity</a:t>
            </a:r>
          </a:p>
          <a:p>
            <a:pPr marL="914400" marR="0" lvl="0" indent="-457200" algn="l" rtl="0">
              <a:lnSpc>
                <a:spcPct val="110000"/>
              </a:lnSpc>
              <a:spcBef>
                <a:spcPts val="1800"/>
              </a:spcBef>
              <a:spcAft>
                <a:spcPts val="0"/>
              </a:spcAft>
              <a:buClr>
                <a:srgbClr val="000000"/>
              </a:buClr>
              <a:buSzPct val="100000"/>
              <a:buFont typeface="Arial"/>
              <a:buChar char="●"/>
            </a:pPr>
            <a:r>
              <a:rPr lang="en-US" sz="3600" b="0" i="0" u="none" strike="noStrike" cap="none">
                <a:solidFill>
                  <a:srgbClr val="000000"/>
                </a:solidFill>
                <a:latin typeface="Arial"/>
                <a:ea typeface="Arial"/>
                <a:cs typeface="Arial"/>
                <a:sym typeface="Arial"/>
              </a:rPr>
              <a:t>Safety and accountability</a:t>
            </a:r>
          </a:p>
          <a:p>
            <a:pPr marL="914400" marR="0" lvl="0" indent="-457200" algn="l" rtl="0">
              <a:lnSpc>
                <a:spcPct val="110000"/>
              </a:lnSpc>
              <a:spcBef>
                <a:spcPts val="1800"/>
              </a:spcBef>
              <a:spcAft>
                <a:spcPts val="0"/>
              </a:spcAft>
              <a:buClr>
                <a:srgbClr val="000000"/>
              </a:buClr>
              <a:buSzPct val="100000"/>
              <a:buFont typeface="Arial"/>
              <a:buChar char="●"/>
            </a:pPr>
            <a:r>
              <a:rPr lang="en-US" sz="3600" b="0" i="0" u="none" strike="noStrike" cap="none">
                <a:solidFill>
                  <a:srgbClr val="000000"/>
                </a:solidFill>
                <a:latin typeface="Arial"/>
                <a:ea typeface="Arial"/>
                <a:cs typeface="Arial"/>
                <a:sym typeface="Arial"/>
              </a:rPr>
              <a:t>Transparency </a:t>
            </a:r>
          </a:p>
          <a:p>
            <a:pPr marL="0" marR="0" lvl="0" indent="0" algn="l" rtl="0">
              <a:lnSpc>
                <a:spcPct val="100000"/>
              </a:lnSpc>
              <a:spcBef>
                <a:spcPts val="1000"/>
              </a:spcBef>
              <a:spcAft>
                <a:spcPts val="0"/>
              </a:spcAft>
              <a:buClr>
                <a:srgbClr val="000000"/>
              </a:buClr>
              <a:buSzPct val="25000"/>
              <a:buFont typeface="Helvetica Neue"/>
              <a:buNone/>
            </a:pP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ct val="25000"/>
              <a:buFont typeface="Helvetica Neue"/>
              <a:buNone/>
            </a:pPr>
            <a:endParaRPr sz="30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2332274" y="1165698"/>
            <a:ext cx="13671900" cy="1148099"/>
          </a:xfrm>
          <a:prstGeom prst="rect">
            <a:avLst/>
          </a:prstGeom>
          <a:noFill/>
          <a:ln>
            <a:noFill/>
          </a:ln>
        </p:spPr>
        <p:txBody>
          <a:bodyPr lIns="91400" tIns="91400" rIns="91400" bIns="914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6900" b="0" i="0" u="none" strike="noStrike" cap="none">
                <a:solidFill>
                  <a:srgbClr val="000000"/>
                </a:solidFill>
                <a:latin typeface="Arial"/>
                <a:ea typeface="Arial"/>
                <a:cs typeface="Arial"/>
                <a:sym typeface="Arial"/>
              </a:rPr>
              <a:t>SAFETY FEATURES</a:t>
            </a:r>
          </a:p>
        </p:txBody>
      </p:sp>
      <p:sp>
        <p:nvSpPr>
          <p:cNvPr id="592" name="Shape 592"/>
          <p:cNvSpPr txBox="1">
            <a:spLocks noGrp="1"/>
          </p:cNvSpPr>
          <p:nvPr>
            <p:ph type="subTitle" idx="1"/>
          </p:nvPr>
        </p:nvSpPr>
        <p:spPr>
          <a:xfrm>
            <a:off x="2356666" y="2371066"/>
            <a:ext cx="19077600" cy="706499"/>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12939A"/>
              </a:buClr>
              <a:buSzPct val="25000"/>
              <a:buFont typeface="Arial"/>
              <a:buNone/>
            </a:pPr>
            <a:r>
              <a:rPr lang="en-US" sz="3700" b="0" i="0" u="none" strike="noStrike" cap="none">
                <a:solidFill>
                  <a:srgbClr val="12939A"/>
                </a:solidFill>
                <a:latin typeface="Arial"/>
                <a:ea typeface="Arial"/>
                <a:cs typeface="Arial"/>
                <a:sym typeface="Arial"/>
              </a:rPr>
              <a:t>Through our technology, safety is built into every trip - before, during and after the ride</a:t>
            </a:r>
          </a:p>
        </p:txBody>
      </p:sp>
      <p:sp>
        <p:nvSpPr>
          <p:cNvPr id="593" name="Shape 593"/>
          <p:cNvSpPr txBox="1">
            <a:spLocks noGrp="1"/>
          </p:cNvSpPr>
          <p:nvPr>
            <p:ph type="subTitle" idx="2"/>
          </p:nvPr>
        </p:nvSpPr>
        <p:spPr>
          <a:xfrm>
            <a:off x="11395265" y="5654000"/>
            <a:ext cx="9726299" cy="4589699"/>
          </a:xfrm>
          <a:prstGeom prst="rect">
            <a:avLst/>
          </a:prstGeom>
          <a:noFill/>
          <a:ln>
            <a:noFill/>
          </a:ln>
        </p:spPr>
        <p:txBody>
          <a:bodyPr lIns="91400" tIns="91400" rIns="91400" bIns="91400" anchor="t" anchorCtr="0">
            <a:noAutofit/>
          </a:bodyPr>
          <a:lstStyle/>
          <a:p>
            <a:pPr marL="0" marR="0" lvl="0" indent="0" algn="l" rtl="0">
              <a:lnSpc>
                <a:spcPct val="110000"/>
              </a:lnSpc>
              <a:spcBef>
                <a:spcPts val="0"/>
              </a:spcBef>
              <a:spcAft>
                <a:spcPts val="0"/>
              </a:spcAft>
              <a:buClr>
                <a:srgbClr val="000000"/>
              </a:buClr>
              <a:buSzPct val="25000"/>
              <a:buFont typeface="Arial"/>
              <a:buNone/>
            </a:pPr>
            <a:r>
              <a:rPr lang="en-US" sz="4300" b="0" i="0" u="none" strike="noStrike" cap="none">
                <a:solidFill>
                  <a:srgbClr val="000000"/>
                </a:solidFill>
                <a:latin typeface="Arial"/>
                <a:ea typeface="Arial"/>
                <a:cs typeface="Arial"/>
                <a:sym typeface="Arial"/>
              </a:rPr>
              <a:t>Uber is committed to the safety of everyone using Uber. We have strict safety standards and provide end-to-end insurance coverage on all of our trips. Our innovative technology features ensure comfort and security for both the rider and driver.</a:t>
            </a:r>
          </a:p>
          <a:p>
            <a:pPr marL="0" marR="0" lvl="0" indent="0" algn="l" rtl="0">
              <a:lnSpc>
                <a:spcPct val="120000"/>
              </a:lnSpc>
              <a:spcBef>
                <a:spcPts val="2100"/>
              </a:spcBef>
              <a:spcAft>
                <a:spcPts val="0"/>
              </a:spcAft>
              <a:buClr>
                <a:srgbClr val="777777"/>
              </a:buClr>
              <a:buSzPct val="25000"/>
              <a:buFont typeface="Helvetica Neue"/>
              <a:buNone/>
            </a:pPr>
            <a:endParaRPr sz="4300" b="0" i="0" u="none" strike="noStrike" cap="none">
              <a:solidFill>
                <a:srgbClr val="777777"/>
              </a:solidFill>
              <a:latin typeface="Helvetica Neue"/>
              <a:ea typeface="Helvetica Neue"/>
              <a:cs typeface="Helvetica Neue"/>
              <a:sym typeface="Helvetica Neue"/>
            </a:endParaRPr>
          </a:p>
        </p:txBody>
      </p:sp>
      <p:pic>
        <p:nvPicPr>
          <p:cNvPr id="594" name="Shape 594" descr="Teal US Wheel (Square) Image.png"/>
          <p:cNvPicPr preferRelativeResize="0"/>
          <p:nvPr/>
        </p:nvPicPr>
        <p:blipFill rotWithShape="1">
          <a:blip r:embed="rId3">
            <a:alphaModFix/>
          </a:blip>
          <a:srcRect/>
          <a:stretch/>
        </p:blipFill>
        <p:spPr>
          <a:xfrm>
            <a:off x="2356666" y="3986400"/>
            <a:ext cx="7924799" cy="7924799"/>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1439333" y="0"/>
            <a:ext cx="16512900" cy="8698499"/>
          </a:xfrm>
          <a:prstGeom prst="rect">
            <a:avLst/>
          </a:prstGeom>
          <a:noFill/>
          <a:ln>
            <a:noFill/>
          </a:ln>
        </p:spPr>
        <p:txBody>
          <a:bodyPr lIns="243800" tIns="243800" rIns="243800" bIns="243800" anchor="b" anchorCtr="0">
            <a:noAutofit/>
          </a:bodyPr>
          <a:lstStyle/>
          <a:p>
            <a:pPr marL="0" marR="0" lvl="0" indent="0" algn="l" rtl="0">
              <a:lnSpc>
                <a:spcPct val="90000"/>
              </a:lnSpc>
              <a:spcBef>
                <a:spcPts val="0"/>
              </a:spcBef>
              <a:spcAft>
                <a:spcPts val="0"/>
              </a:spcAft>
              <a:buClr>
                <a:srgbClr val="000000"/>
              </a:buClr>
              <a:buSzPct val="25000"/>
              <a:buFont typeface="Arial"/>
              <a:buNone/>
            </a:pPr>
            <a:endParaRPr sz="6900" b="0" i="0" u="none" strike="noStrike" cap="none">
              <a:solidFill>
                <a:srgbClr val="000000"/>
              </a:solidFill>
              <a:latin typeface="Arial"/>
              <a:ea typeface="Arial"/>
              <a:cs typeface="Arial"/>
              <a:sym typeface="Arial"/>
            </a:endParaRPr>
          </a:p>
        </p:txBody>
      </p:sp>
      <p:sp>
        <p:nvSpPr>
          <p:cNvPr id="600" name="Shape 600"/>
          <p:cNvSpPr txBox="1">
            <a:spLocks noGrp="1"/>
          </p:cNvSpPr>
          <p:nvPr>
            <p:ph type="body" idx="1"/>
          </p:nvPr>
        </p:nvSpPr>
        <p:spPr>
          <a:xfrm>
            <a:off x="1575913" y="9034142"/>
            <a:ext cx="16376100" cy="4681500"/>
          </a:xfrm>
          <a:prstGeom prst="rect">
            <a:avLst/>
          </a:prstGeom>
          <a:noFill/>
          <a:ln>
            <a:noFill/>
          </a:ln>
        </p:spPr>
        <p:txBody>
          <a:bodyPr lIns="243800" tIns="243800" rIns="243800" bIns="243800" anchor="t" anchorCtr="0">
            <a:noAutofit/>
          </a:bodyPr>
          <a:lstStyle/>
          <a:p>
            <a:pPr marL="0" marR="0" lvl="0" indent="0" algn="l" rtl="0">
              <a:lnSpc>
                <a:spcPct val="120000"/>
              </a:lnSpc>
              <a:spcBef>
                <a:spcPts val="0"/>
              </a:spcBef>
              <a:spcAft>
                <a:spcPts val="0"/>
              </a:spcAft>
              <a:buClr>
                <a:srgbClr val="000000"/>
              </a:buClr>
              <a:buSzPct val="25000"/>
              <a:buFont typeface="Arial"/>
              <a:buNone/>
            </a:pPr>
            <a:endParaRPr sz="2700" b="0" i="0" u="none" strike="noStrike" cap="none">
              <a:solidFill>
                <a:srgbClr val="000000"/>
              </a:solidFill>
              <a:latin typeface="Arial"/>
              <a:ea typeface="Arial"/>
              <a:cs typeface="Arial"/>
              <a:sym typeface="Arial"/>
            </a:endParaRPr>
          </a:p>
        </p:txBody>
      </p:sp>
      <p:pic>
        <p:nvPicPr>
          <p:cNvPr id="601" name="Shape 601" descr="Before Slide.png"/>
          <p:cNvPicPr preferRelativeResize="0"/>
          <p:nvPr/>
        </p:nvPicPr>
        <p:blipFill rotWithShape="1">
          <a:blip r:embed="rId3">
            <a:alphaModFix/>
          </a:blip>
          <a:srcRect/>
          <a:stretch/>
        </p:blipFill>
        <p:spPr>
          <a:xfrm>
            <a:off x="0" y="0"/>
            <a:ext cx="24384000" cy="13716000"/>
          </a:xfrm>
          <a:prstGeom prst="rect">
            <a:avLst/>
          </a:prstGeom>
          <a:noFill/>
          <a:ln>
            <a:noFill/>
          </a:ln>
        </p:spPr>
      </p:pic>
      <p:pic>
        <p:nvPicPr>
          <p:cNvPr id="602" name="Shape 602" descr="BR-5220_US15_MG_01097.jpg"/>
          <p:cNvPicPr preferRelativeResize="0"/>
          <p:nvPr/>
        </p:nvPicPr>
        <p:blipFill rotWithShape="1">
          <a:blip r:embed="rId4">
            <a:alphaModFix/>
          </a:blip>
          <a:srcRect l="29578" r="17789"/>
          <a:stretch/>
        </p:blipFill>
        <p:spPr>
          <a:xfrm>
            <a:off x="0" y="0"/>
            <a:ext cx="10828411" cy="13715990"/>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00BEDC"/>
      </a:accent1>
      <a:accent2>
        <a:srgbClr val="006A7B"/>
      </a:accent2>
      <a:accent3>
        <a:srgbClr val="00525F"/>
      </a:accent3>
      <a:accent4>
        <a:srgbClr val="003942"/>
      </a:accent4>
      <a:accent5>
        <a:srgbClr val="002025"/>
      </a:accent5>
      <a:accent6>
        <a:srgbClr val="00080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1198</Words>
  <Application>Microsoft Office PowerPoint</Application>
  <PresentationFormat>Custom</PresentationFormat>
  <Paragraphs>132</Paragraphs>
  <Slides>27</Slides>
  <Notes>27</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27</vt:i4>
      </vt:variant>
    </vt:vector>
  </HeadingPairs>
  <TitlesOfParts>
    <vt:vector size="39" baseType="lpstr">
      <vt:lpstr>Calibri</vt:lpstr>
      <vt:lpstr>Merriweather Sans</vt:lpstr>
      <vt:lpstr>Noto Sans Symbols</vt:lpstr>
      <vt:lpstr>Helvetica Neue</vt:lpstr>
      <vt:lpstr>Trebuchet MS</vt:lpstr>
      <vt:lpstr>Arial</vt:lpstr>
      <vt:lpstr>White</vt:lpstr>
      <vt:lpstr>White</vt:lpstr>
      <vt:lpstr>Default</vt:lpstr>
      <vt:lpstr>White</vt:lpstr>
      <vt:lpstr>White</vt:lpstr>
      <vt:lpstr>White</vt:lpstr>
      <vt:lpstr>MOVING CITIES FORWARD  Uber Transportation Partnerships   </vt:lpstr>
      <vt:lpstr>OUR MISSION</vt:lpstr>
      <vt:lpstr>“Reliable transportation, everywhere for everyone”</vt:lpstr>
      <vt:lpstr>Our trip history </vt:lpstr>
      <vt:lpstr>PUSH A BUTTON, GET A RIDE </vt:lpstr>
      <vt:lpstr>RIDERS</vt:lpstr>
      <vt:lpstr>DRIVERS</vt:lpstr>
      <vt:lpstr>SAFETY FEATURES</vt:lpstr>
      <vt:lpstr>PowerPoint Presentation</vt:lpstr>
      <vt:lpstr>PowerPoint Presentation</vt:lpstr>
      <vt:lpstr>PowerPoint Presentation</vt:lpstr>
      <vt:lpstr>PowerPoint Presentation</vt:lpstr>
      <vt:lpstr>PowerPoint Presentation</vt:lpstr>
      <vt:lpstr>UBER AND TRANSIT  </vt:lpstr>
      <vt:lpstr>EXTENDING PUBLIC TRANSIT</vt:lpstr>
      <vt:lpstr>FILLING FIRST / LAST MILE GAP </vt:lpstr>
      <vt:lpstr>Transit Partnerships </vt:lpstr>
      <vt:lpstr>“I work events late at night, and with Uber, I feel safer knowing I don’t have to go wait outside and hope I can flag down a ride.”</vt:lpstr>
      <vt:lpstr>SAFE TRANSPORTATION AT ALL TIMES</vt:lpstr>
      <vt:lpstr>ALLEVIATING PARKING DEMAND</vt:lpstr>
      <vt:lpstr>SERVING TRANSPORTATION DESERTS </vt:lpstr>
      <vt:lpstr>UberPOOL</vt:lpstr>
      <vt:lpstr>ON THE GROUND</vt:lpstr>
      <vt:lpstr>QUESTIONS?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CITIES FORWARD  Uber Transportation Partnerships   </dc:title>
  <dc:creator>Selby McRae</dc:creator>
  <cp:lastModifiedBy>Selby McRae</cp:lastModifiedBy>
  <cp:revision>1</cp:revision>
  <dcterms:modified xsi:type="dcterms:W3CDTF">2016-10-31T19:10:35Z</dcterms:modified>
</cp:coreProperties>
</file>