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73" r:id="rId3"/>
    <p:sldId id="264" r:id="rId4"/>
    <p:sldId id="274" r:id="rId5"/>
    <p:sldId id="277" r:id="rId6"/>
    <p:sldId id="281" r:id="rId7"/>
    <p:sldId id="279" r:id="rId8"/>
    <p:sldId id="265" r:id="rId9"/>
    <p:sldId id="266" r:id="rId10"/>
    <p:sldId id="269" r:id="rId11"/>
    <p:sldId id="267" r:id="rId12"/>
    <p:sldId id="268" r:id="rId13"/>
    <p:sldId id="278" r:id="rId14"/>
    <p:sldId id="280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3888" autoAdjust="0"/>
  </p:normalViewPr>
  <p:slideViewPr>
    <p:cSldViewPr snapToGrid="0">
      <p:cViewPr varScale="1">
        <p:scale>
          <a:sx n="57" d="100"/>
          <a:sy n="57" d="100"/>
        </p:scale>
        <p:origin x="18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792E6-7FF9-4BE7-8F36-9B6E39572C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E89BA-83EF-4B1A-A613-E5F63B34D38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USDOT</a:t>
          </a:r>
        </a:p>
      </dgm:t>
    </dgm:pt>
    <dgm:pt modelId="{6F3372A3-3F16-4CFF-9B32-4BBE3DA4E3D2}" type="par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3C8AE2-326D-4171-8A32-48F3F9AE46FB}" type="sib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C5835-C5F5-4153-B816-36AD3723F4D4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the Secretary</a:t>
          </a:r>
        </a:p>
      </dgm:t>
    </dgm:pt>
    <dgm:pt modelId="{652FEEB0-09E6-4B91-9DC0-CCC412E6DFB4}" type="par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DEAFCD-7AA9-4143-AE26-1F4279AE3503}" type="sib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4912F-7BB1-4B0A-987E-F8312FAB5D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National Highway Traffic Safety Administration</a:t>
          </a:r>
        </a:p>
      </dgm:t>
    </dgm:pt>
    <dgm:pt modelId="{6B6ACF99-4606-48D7-91F1-A425B315712C}" type="par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70D3B7-D187-4F1F-BA81-D5917C4F08E9}" type="sib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E83A52-7516-4C2E-ADDC-2BBFFFE8B12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Aviation Administration</a:t>
          </a:r>
        </a:p>
      </dgm:t>
    </dgm:pt>
    <dgm:pt modelId="{91A63C82-629A-450D-A68C-6E6AAF3F6B6B}" type="parTrans" cxnId="{EEDA53DF-88B5-4AEF-B33D-31C9BB305FE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B43129-FDAF-41E4-A7A5-C0753805F91C}" type="sibTrans" cxnId="{EEDA53DF-88B5-4AEF-B33D-31C9BB305FE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AE843-8521-4089-BCBC-551B48E40F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Inspector General</a:t>
          </a:r>
        </a:p>
      </dgm:t>
    </dgm:pt>
    <dgm:pt modelId="{18A67A79-38BE-4D38-AD2F-8AD1EBEC55D4}" type="par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2E16-B6D1-469C-A2C5-95D090D5E685}" type="sib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8D7D6-F81A-4FD4-A6D6-A552B1B6A49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Highway Administration</a:t>
          </a:r>
        </a:p>
      </dgm:t>
    </dgm:pt>
    <dgm:pt modelId="{D001AC9B-B8A8-4615-B28E-384B41E0D0E7}" type="par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14851B-AE00-4E80-A181-36E4542B755C}" type="sib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D34DAD-3377-48F2-A6EF-A30BFCCB749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Pipeline and Hazardous Materials Safety Administration</a:t>
          </a:r>
        </a:p>
      </dgm:t>
    </dgm:pt>
    <dgm:pt modelId="{E7C539E7-625D-46B8-BD2D-1933A0D99B6E}" type="parTrans" cxnId="{A5717EEA-BD91-4FA3-8143-87EF288B41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6E5F5B-EB5A-4FE1-BF4E-028FECB08C00}" type="sibTrans" cxnId="{A5717EEA-BD91-4FA3-8143-87EF288B41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5B4AAC-2248-44C5-85F3-F4C9EF132ED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Motor Carrier Safety Administration</a:t>
          </a:r>
        </a:p>
      </dgm:t>
    </dgm:pt>
    <dgm:pt modelId="{F0DFBA6B-6496-447F-84FC-B5BAFA4F510F}" type="parTrans" cxnId="{70AB4652-9634-4A77-BF90-8E4B4131F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4064A1-F3D9-4CFA-BFC5-2FBD7E8CE7B1}" type="sibTrans" cxnId="{70AB4652-9634-4A77-BF90-8E4B4131F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E4D4CD-0873-42AB-AAAB-B3043CDC86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Railroad Administration</a:t>
          </a:r>
        </a:p>
      </dgm:t>
    </dgm:pt>
    <dgm:pt modelId="{50F9D32B-A28B-4954-93EE-AA6AAA84921D}" type="parTrans" cxnId="{8AD6F528-5CE1-4A2D-97A0-965BCD2E620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B53866-F429-4DC1-A2B8-F8BBCC1A906A}" type="sibTrans" cxnId="{8AD6F528-5CE1-4A2D-97A0-965BCD2E620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26D353-E8B4-4616-90E7-CDD1756B289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Saint Lawrence Seaway Development Corporation</a:t>
          </a:r>
        </a:p>
      </dgm:t>
    </dgm:pt>
    <dgm:pt modelId="{2D75D11D-11A9-4728-996D-80FBD63B3311}" type="parTrans" cxnId="{F2DAB3E8-AD5B-4C12-AADF-0E60C8B886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622932-06FC-4567-8288-CE1C8032C329}" type="sibTrans" cxnId="{F2DAB3E8-AD5B-4C12-AADF-0E60C8B886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0C06AE-73BF-444F-B84F-674E38805F9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Transit Administration</a:t>
          </a:r>
        </a:p>
      </dgm:t>
    </dgm:pt>
    <dgm:pt modelId="{B51FC7AE-4F25-40BA-9962-8D6CD06A8C2C}" type="parTrans" cxnId="{45CF5C56-1C2E-414D-80B9-2BF69DC44A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FF9272-E7AE-49AC-8AE2-7967B1885868}" type="sibTrans" cxnId="{45CF5C56-1C2E-414D-80B9-2BF69DC44A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B0D3BB-8327-40F4-999F-9D51392CBCD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Surface Transportation Board</a:t>
          </a:r>
        </a:p>
      </dgm:t>
    </dgm:pt>
    <dgm:pt modelId="{35F32967-FAD4-4C67-8718-0106E235E948}" type="parTrans" cxnId="{50E0ED49-A21B-419F-8C79-D06CE4D4B7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F622C-B810-4797-9258-B1685380642C}" type="sibTrans" cxnId="{50E0ED49-A21B-419F-8C79-D06CE4D4B7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3553BF-EBA9-457F-99C2-8A69DF10648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Maritime Administration</a:t>
          </a:r>
        </a:p>
      </dgm:t>
    </dgm:pt>
    <dgm:pt modelId="{6F76CF53-D113-4B2F-86D1-FA43D0454BDB}" type="parTrans" cxnId="{D3793B77-7C9A-4A99-8499-BA7D9DD8BA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8C3E95-672C-4184-AAB9-48D6F58AB319}" type="sibTrans" cxnId="{D3793B77-7C9A-4A99-8499-BA7D9DD8BA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DC698E-45F7-4CC5-AF5E-5868CCDD80A6}" type="pres">
      <dgm:prSet presAssocID="{6CD792E6-7FF9-4BE7-8F36-9B6E39572C03}" presName="vert0" presStyleCnt="0">
        <dgm:presLayoutVars>
          <dgm:dir/>
          <dgm:animOne val="branch"/>
          <dgm:animLvl val="lvl"/>
        </dgm:presLayoutVars>
      </dgm:prSet>
      <dgm:spPr/>
    </dgm:pt>
    <dgm:pt modelId="{74B38A2A-1DBA-4F2F-AC5F-CE7C7FF66F99}" type="pres">
      <dgm:prSet presAssocID="{00AE89BA-83EF-4B1A-A613-E5F63B34D389}" presName="thickLine" presStyleLbl="alignNode1" presStyleIdx="0" presStyleCnt="1"/>
      <dgm:spPr/>
    </dgm:pt>
    <dgm:pt modelId="{7678014D-B3CA-4A1A-89DB-1990361D96F1}" type="pres">
      <dgm:prSet presAssocID="{00AE89BA-83EF-4B1A-A613-E5F63B34D389}" presName="horz1" presStyleCnt="0"/>
      <dgm:spPr/>
    </dgm:pt>
    <dgm:pt modelId="{1B9FDA09-6BC4-4500-A0A8-A2917739FE01}" type="pres">
      <dgm:prSet presAssocID="{00AE89BA-83EF-4B1A-A613-E5F63B34D389}" presName="tx1" presStyleLbl="revTx" presStyleIdx="0" presStyleCnt="13"/>
      <dgm:spPr/>
    </dgm:pt>
    <dgm:pt modelId="{E820FF08-9C29-43F9-85FC-CD267187F00C}" type="pres">
      <dgm:prSet presAssocID="{00AE89BA-83EF-4B1A-A613-E5F63B34D389}" presName="vert1" presStyleCnt="0"/>
      <dgm:spPr/>
    </dgm:pt>
    <dgm:pt modelId="{E4307594-8BFC-42A6-A70C-8B8ED58BA30E}" type="pres">
      <dgm:prSet presAssocID="{FE8C5835-C5F5-4153-B816-36AD3723F4D4}" presName="vertSpace2a" presStyleCnt="0"/>
      <dgm:spPr/>
    </dgm:pt>
    <dgm:pt modelId="{EE0B32EA-D87C-48F1-B8EC-A16B3649356B}" type="pres">
      <dgm:prSet presAssocID="{FE8C5835-C5F5-4153-B816-36AD3723F4D4}" presName="horz2" presStyleCnt="0"/>
      <dgm:spPr/>
    </dgm:pt>
    <dgm:pt modelId="{C1A0128A-47E5-41CD-9DB6-A4C313B8CDF7}" type="pres">
      <dgm:prSet presAssocID="{FE8C5835-C5F5-4153-B816-36AD3723F4D4}" presName="horzSpace2" presStyleCnt="0"/>
      <dgm:spPr/>
    </dgm:pt>
    <dgm:pt modelId="{3FE8E000-9FF8-4889-95FC-2C4F69DF2C96}" type="pres">
      <dgm:prSet presAssocID="{FE8C5835-C5F5-4153-B816-36AD3723F4D4}" presName="tx2" presStyleLbl="revTx" presStyleIdx="1" presStyleCnt="13"/>
      <dgm:spPr/>
    </dgm:pt>
    <dgm:pt modelId="{F103DCFE-05E3-4929-8919-31F4DFD9E579}" type="pres">
      <dgm:prSet presAssocID="{FE8C5835-C5F5-4153-B816-36AD3723F4D4}" presName="vert2" presStyleCnt="0"/>
      <dgm:spPr/>
    </dgm:pt>
    <dgm:pt modelId="{87FC94AA-F1CA-4603-A369-6FD2D0EF8272}" type="pres">
      <dgm:prSet presAssocID="{FE8C5835-C5F5-4153-B816-36AD3723F4D4}" presName="thinLine2b" presStyleLbl="callout" presStyleIdx="0" presStyleCnt="12"/>
      <dgm:spPr/>
    </dgm:pt>
    <dgm:pt modelId="{60B92A74-D670-40BB-A9A5-7C1F392C537F}" type="pres">
      <dgm:prSet presAssocID="{FE8C5835-C5F5-4153-B816-36AD3723F4D4}" presName="vertSpace2b" presStyleCnt="0"/>
      <dgm:spPr/>
    </dgm:pt>
    <dgm:pt modelId="{FDFB71B8-3F12-46FE-B03C-03DFA111114F}" type="pres">
      <dgm:prSet presAssocID="{9204912F-7BB1-4B0A-987E-F8312FAB5DF3}" presName="horz2" presStyleCnt="0"/>
      <dgm:spPr/>
    </dgm:pt>
    <dgm:pt modelId="{727CB494-4E6A-4D2E-819E-F20578863BE8}" type="pres">
      <dgm:prSet presAssocID="{9204912F-7BB1-4B0A-987E-F8312FAB5DF3}" presName="horzSpace2" presStyleCnt="0"/>
      <dgm:spPr/>
    </dgm:pt>
    <dgm:pt modelId="{53FDEFFA-1D0A-461A-8F7D-4CCD09E5A7CD}" type="pres">
      <dgm:prSet presAssocID="{9204912F-7BB1-4B0A-987E-F8312FAB5DF3}" presName="tx2" presStyleLbl="revTx" presStyleIdx="2" presStyleCnt="13"/>
      <dgm:spPr/>
    </dgm:pt>
    <dgm:pt modelId="{5F5E94F3-4BD0-43FE-B2B3-6238FBD3411F}" type="pres">
      <dgm:prSet presAssocID="{9204912F-7BB1-4B0A-987E-F8312FAB5DF3}" presName="vert2" presStyleCnt="0"/>
      <dgm:spPr/>
    </dgm:pt>
    <dgm:pt modelId="{E789A44C-6A12-4877-9F49-D5E6642DFF1F}" type="pres">
      <dgm:prSet presAssocID="{9204912F-7BB1-4B0A-987E-F8312FAB5DF3}" presName="thinLine2b" presStyleLbl="callout" presStyleIdx="1" presStyleCnt="12"/>
      <dgm:spPr/>
    </dgm:pt>
    <dgm:pt modelId="{F78F0FD2-20E1-4A3D-8BD6-92CCD64F7DC4}" type="pres">
      <dgm:prSet presAssocID="{9204912F-7BB1-4B0A-987E-F8312FAB5DF3}" presName="vertSpace2b" presStyleCnt="0"/>
      <dgm:spPr/>
    </dgm:pt>
    <dgm:pt modelId="{156E499D-1FDA-4329-9A95-5B9D92933E82}" type="pres">
      <dgm:prSet presAssocID="{40E83A52-7516-4C2E-ADDC-2BBFFFE8B120}" presName="horz2" presStyleCnt="0"/>
      <dgm:spPr/>
    </dgm:pt>
    <dgm:pt modelId="{0884FCBD-B53A-4318-B85E-CEC04F6A3AFC}" type="pres">
      <dgm:prSet presAssocID="{40E83A52-7516-4C2E-ADDC-2BBFFFE8B120}" presName="horzSpace2" presStyleCnt="0"/>
      <dgm:spPr/>
    </dgm:pt>
    <dgm:pt modelId="{A8137844-692F-4183-A63B-95F530BE9F16}" type="pres">
      <dgm:prSet presAssocID="{40E83A52-7516-4C2E-ADDC-2BBFFFE8B120}" presName="tx2" presStyleLbl="revTx" presStyleIdx="3" presStyleCnt="13"/>
      <dgm:spPr/>
    </dgm:pt>
    <dgm:pt modelId="{AB402497-5423-4A1C-BB2C-7D9B00466282}" type="pres">
      <dgm:prSet presAssocID="{40E83A52-7516-4C2E-ADDC-2BBFFFE8B120}" presName="vert2" presStyleCnt="0"/>
      <dgm:spPr/>
    </dgm:pt>
    <dgm:pt modelId="{04744DEF-5A84-451A-923F-5BC2842506A1}" type="pres">
      <dgm:prSet presAssocID="{40E83A52-7516-4C2E-ADDC-2BBFFFE8B120}" presName="thinLine2b" presStyleLbl="callout" presStyleIdx="2" presStyleCnt="12"/>
      <dgm:spPr/>
    </dgm:pt>
    <dgm:pt modelId="{9709B139-8C05-4CA9-B8DD-C2ED18432B2E}" type="pres">
      <dgm:prSet presAssocID="{40E83A52-7516-4C2E-ADDC-2BBFFFE8B120}" presName="vertSpace2b" presStyleCnt="0"/>
      <dgm:spPr/>
    </dgm:pt>
    <dgm:pt modelId="{FFE04FCD-BD9B-4D5F-9C14-9985EEFCCE86}" type="pres">
      <dgm:prSet presAssocID="{DAAAE843-8521-4089-BCBC-551B48E40F1A}" presName="horz2" presStyleCnt="0"/>
      <dgm:spPr/>
    </dgm:pt>
    <dgm:pt modelId="{DA5B234E-ED7D-41E7-9E3A-F6D3B3A20150}" type="pres">
      <dgm:prSet presAssocID="{DAAAE843-8521-4089-BCBC-551B48E40F1A}" presName="horzSpace2" presStyleCnt="0"/>
      <dgm:spPr/>
    </dgm:pt>
    <dgm:pt modelId="{BB382903-B869-4767-BF4F-36A035BE26EE}" type="pres">
      <dgm:prSet presAssocID="{DAAAE843-8521-4089-BCBC-551B48E40F1A}" presName="tx2" presStyleLbl="revTx" presStyleIdx="4" presStyleCnt="13"/>
      <dgm:spPr/>
    </dgm:pt>
    <dgm:pt modelId="{3D4B21C3-BDB4-4E27-8B1A-06521E66C39E}" type="pres">
      <dgm:prSet presAssocID="{DAAAE843-8521-4089-BCBC-551B48E40F1A}" presName="vert2" presStyleCnt="0"/>
      <dgm:spPr/>
    </dgm:pt>
    <dgm:pt modelId="{AF4DB005-EBD7-4B97-ABB4-E7D87DE0AF6C}" type="pres">
      <dgm:prSet presAssocID="{DAAAE843-8521-4089-BCBC-551B48E40F1A}" presName="thinLine2b" presStyleLbl="callout" presStyleIdx="3" presStyleCnt="12"/>
      <dgm:spPr/>
    </dgm:pt>
    <dgm:pt modelId="{DBDCE1C9-CEAB-4C59-8DA5-317774951FA0}" type="pres">
      <dgm:prSet presAssocID="{DAAAE843-8521-4089-BCBC-551B48E40F1A}" presName="vertSpace2b" presStyleCnt="0"/>
      <dgm:spPr/>
    </dgm:pt>
    <dgm:pt modelId="{1F3528B5-1476-483A-BEC6-220BFBB354FB}" type="pres">
      <dgm:prSet presAssocID="{D168D7D6-F81A-4FD4-A6D6-A552B1B6A492}" presName="horz2" presStyleCnt="0"/>
      <dgm:spPr/>
    </dgm:pt>
    <dgm:pt modelId="{043831EA-1BF8-445D-A74C-FCC7610FFE0A}" type="pres">
      <dgm:prSet presAssocID="{D168D7D6-F81A-4FD4-A6D6-A552B1B6A492}" presName="horzSpace2" presStyleCnt="0"/>
      <dgm:spPr/>
    </dgm:pt>
    <dgm:pt modelId="{2F71B75C-EFBB-49C1-8CB4-59523B15BB4A}" type="pres">
      <dgm:prSet presAssocID="{D168D7D6-F81A-4FD4-A6D6-A552B1B6A492}" presName="tx2" presStyleLbl="revTx" presStyleIdx="5" presStyleCnt="13"/>
      <dgm:spPr/>
    </dgm:pt>
    <dgm:pt modelId="{14F2DAD4-F38A-4E94-8FD7-4ABB3E3DACC9}" type="pres">
      <dgm:prSet presAssocID="{D168D7D6-F81A-4FD4-A6D6-A552B1B6A492}" presName="vert2" presStyleCnt="0"/>
      <dgm:spPr/>
    </dgm:pt>
    <dgm:pt modelId="{B5FCC07F-79CD-4E3B-A232-200B2666A4B9}" type="pres">
      <dgm:prSet presAssocID="{D168D7D6-F81A-4FD4-A6D6-A552B1B6A492}" presName="thinLine2b" presStyleLbl="callout" presStyleIdx="4" presStyleCnt="12"/>
      <dgm:spPr/>
    </dgm:pt>
    <dgm:pt modelId="{AEEB9D30-4C1A-48F2-A2E0-95F78A84F009}" type="pres">
      <dgm:prSet presAssocID="{D168D7D6-F81A-4FD4-A6D6-A552B1B6A492}" presName="vertSpace2b" presStyleCnt="0"/>
      <dgm:spPr/>
    </dgm:pt>
    <dgm:pt modelId="{E2F8C0CF-9161-4A68-8F5A-9024A6DBF099}" type="pres">
      <dgm:prSet presAssocID="{84D34DAD-3377-48F2-A6EF-A30BFCCB749B}" presName="horz2" presStyleCnt="0"/>
      <dgm:spPr/>
    </dgm:pt>
    <dgm:pt modelId="{DD483971-FA83-42E4-8D22-4FEAFDCBED17}" type="pres">
      <dgm:prSet presAssocID="{84D34DAD-3377-48F2-A6EF-A30BFCCB749B}" presName="horzSpace2" presStyleCnt="0"/>
      <dgm:spPr/>
    </dgm:pt>
    <dgm:pt modelId="{C0E858E4-7B4E-48AF-8347-67C5BFD89825}" type="pres">
      <dgm:prSet presAssocID="{84D34DAD-3377-48F2-A6EF-A30BFCCB749B}" presName="tx2" presStyleLbl="revTx" presStyleIdx="6" presStyleCnt="13"/>
      <dgm:spPr/>
    </dgm:pt>
    <dgm:pt modelId="{3CFA0174-00C1-42C8-BCDA-06A27573217A}" type="pres">
      <dgm:prSet presAssocID="{84D34DAD-3377-48F2-A6EF-A30BFCCB749B}" presName="vert2" presStyleCnt="0"/>
      <dgm:spPr/>
    </dgm:pt>
    <dgm:pt modelId="{62D249B3-0012-490A-BDCC-A85490CFB7CA}" type="pres">
      <dgm:prSet presAssocID="{84D34DAD-3377-48F2-A6EF-A30BFCCB749B}" presName="thinLine2b" presStyleLbl="callout" presStyleIdx="5" presStyleCnt="12"/>
      <dgm:spPr/>
    </dgm:pt>
    <dgm:pt modelId="{8B99BF1F-DB21-4ACD-980C-36235AEB74FC}" type="pres">
      <dgm:prSet presAssocID="{84D34DAD-3377-48F2-A6EF-A30BFCCB749B}" presName="vertSpace2b" presStyleCnt="0"/>
      <dgm:spPr/>
    </dgm:pt>
    <dgm:pt modelId="{DF22A052-4775-46B5-86B2-7D9ECDA25D9A}" type="pres">
      <dgm:prSet presAssocID="{A45B4AAC-2248-44C5-85F3-F4C9EF132ED4}" presName="horz2" presStyleCnt="0"/>
      <dgm:spPr/>
    </dgm:pt>
    <dgm:pt modelId="{C0715B5E-1602-4663-921E-EED1FC958DC0}" type="pres">
      <dgm:prSet presAssocID="{A45B4AAC-2248-44C5-85F3-F4C9EF132ED4}" presName="horzSpace2" presStyleCnt="0"/>
      <dgm:spPr/>
    </dgm:pt>
    <dgm:pt modelId="{2E1AE300-B651-4654-BED9-DEED334141ED}" type="pres">
      <dgm:prSet presAssocID="{A45B4AAC-2248-44C5-85F3-F4C9EF132ED4}" presName="tx2" presStyleLbl="revTx" presStyleIdx="7" presStyleCnt="13"/>
      <dgm:spPr/>
    </dgm:pt>
    <dgm:pt modelId="{4F09F2B0-A63E-4161-8E8C-990C047A1090}" type="pres">
      <dgm:prSet presAssocID="{A45B4AAC-2248-44C5-85F3-F4C9EF132ED4}" presName="vert2" presStyleCnt="0"/>
      <dgm:spPr/>
    </dgm:pt>
    <dgm:pt modelId="{353FBC42-4DAF-4FCD-827E-98385DDC3FD9}" type="pres">
      <dgm:prSet presAssocID="{A45B4AAC-2248-44C5-85F3-F4C9EF132ED4}" presName="thinLine2b" presStyleLbl="callout" presStyleIdx="6" presStyleCnt="12"/>
      <dgm:spPr/>
    </dgm:pt>
    <dgm:pt modelId="{A1C9DC87-286D-443D-9E52-1B7206DFE4C9}" type="pres">
      <dgm:prSet presAssocID="{A45B4AAC-2248-44C5-85F3-F4C9EF132ED4}" presName="vertSpace2b" presStyleCnt="0"/>
      <dgm:spPr/>
    </dgm:pt>
    <dgm:pt modelId="{610086E9-5F23-4FC6-B015-7FABB16C6832}" type="pres">
      <dgm:prSet presAssocID="{81E4D4CD-0873-42AB-AAAB-B3043CDC86B8}" presName="horz2" presStyleCnt="0"/>
      <dgm:spPr/>
    </dgm:pt>
    <dgm:pt modelId="{98C7F41E-0C01-4540-9A81-B0FBAB37ED34}" type="pres">
      <dgm:prSet presAssocID="{81E4D4CD-0873-42AB-AAAB-B3043CDC86B8}" presName="horzSpace2" presStyleCnt="0"/>
      <dgm:spPr/>
    </dgm:pt>
    <dgm:pt modelId="{C068B7FD-9283-49BF-A881-ADA1F74E6809}" type="pres">
      <dgm:prSet presAssocID="{81E4D4CD-0873-42AB-AAAB-B3043CDC86B8}" presName="tx2" presStyleLbl="revTx" presStyleIdx="8" presStyleCnt="13"/>
      <dgm:spPr/>
    </dgm:pt>
    <dgm:pt modelId="{7A98EC7E-B794-47FF-8324-DD20321FCAA1}" type="pres">
      <dgm:prSet presAssocID="{81E4D4CD-0873-42AB-AAAB-B3043CDC86B8}" presName="vert2" presStyleCnt="0"/>
      <dgm:spPr/>
    </dgm:pt>
    <dgm:pt modelId="{F3E71643-1AE9-4DCD-8FD1-16B944B50890}" type="pres">
      <dgm:prSet presAssocID="{81E4D4CD-0873-42AB-AAAB-B3043CDC86B8}" presName="thinLine2b" presStyleLbl="callout" presStyleIdx="7" presStyleCnt="12"/>
      <dgm:spPr/>
    </dgm:pt>
    <dgm:pt modelId="{5B269FB2-AF11-4EA8-AFA6-09944A1391B3}" type="pres">
      <dgm:prSet presAssocID="{81E4D4CD-0873-42AB-AAAB-B3043CDC86B8}" presName="vertSpace2b" presStyleCnt="0"/>
      <dgm:spPr/>
    </dgm:pt>
    <dgm:pt modelId="{3C83695C-9397-4305-A3D0-E373E8342B8A}" type="pres">
      <dgm:prSet presAssocID="{4026D353-E8B4-4616-90E7-CDD1756B289D}" presName="horz2" presStyleCnt="0"/>
      <dgm:spPr/>
    </dgm:pt>
    <dgm:pt modelId="{4508D8F7-79BC-48A7-8466-8D1F3EA09DE3}" type="pres">
      <dgm:prSet presAssocID="{4026D353-E8B4-4616-90E7-CDD1756B289D}" presName="horzSpace2" presStyleCnt="0"/>
      <dgm:spPr/>
    </dgm:pt>
    <dgm:pt modelId="{D1D6EA28-EBC2-4FEF-85B7-7FBCC6AE790C}" type="pres">
      <dgm:prSet presAssocID="{4026D353-E8B4-4616-90E7-CDD1756B289D}" presName="tx2" presStyleLbl="revTx" presStyleIdx="9" presStyleCnt="13"/>
      <dgm:spPr/>
    </dgm:pt>
    <dgm:pt modelId="{5961C168-7BCB-43B1-8A30-5CCBB8475430}" type="pres">
      <dgm:prSet presAssocID="{4026D353-E8B4-4616-90E7-CDD1756B289D}" presName="vert2" presStyleCnt="0"/>
      <dgm:spPr/>
    </dgm:pt>
    <dgm:pt modelId="{83C6BC33-A4BA-469C-B849-2FA3BE2082BE}" type="pres">
      <dgm:prSet presAssocID="{4026D353-E8B4-4616-90E7-CDD1756B289D}" presName="thinLine2b" presStyleLbl="callout" presStyleIdx="8" presStyleCnt="12"/>
      <dgm:spPr/>
    </dgm:pt>
    <dgm:pt modelId="{6845F354-BF04-4B5B-84DB-6FBC12A7BDC4}" type="pres">
      <dgm:prSet presAssocID="{4026D353-E8B4-4616-90E7-CDD1756B289D}" presName="vertSpace2b" presStyleCnt="0"/>
      <dgm:spPr/>
    </dgm:pt>
    <dgm:pt modelId="{9812D42B-035D-4B6E-8AB3-9668C605718F}" type="pres">
      <dgm:prSet presAssocID="{FA0C06AE-73BF-444F-B84F-674E38805F96}" presName="horz2" presStyleCnt="0"/>
      <dgm:spPr/>
    </dgm:pt>
    <dgm:pt modelId="{8BE85591-DBE4-4CCA-AA27-8B7D6919A21D}" type="pres">
      <dgm:prSet presAssocID="{FA0C06AE-73BF-444F-B84F-674E38805F96}" presName="horzSpace2" presStyleCnt="0"/>
      <dgm:spPr/>
    </dgm:pt>
    <dgm:pt modelId="{30FEBE40-3703-4D1F-9A21-4B8AFF53F2D7}" type="pres">
      <dgm:prSet presAssocID="{FA0C06AE-73BF-444F-B84F-674E38805F96}" presName="tx2" presStyleLbl="revTx" presStyleIdx="10" presStyleCnt="13"/>
      <dgm:spPr/>
    </dgm:pt>
    <dgm:pt modelId="{DEEED77F-99B4-4197-B7BE-843C533B20A8}" type="pres">
      <dgm:prSet presAssocID="{FA0C06AE-73BF-444F-B84F-674E38805F96}" presName="vert2" presStyleCnt="0"/>
      <dgm:spPr/>
    </dgm:pt>
    <dgm:pt modelId="{7CA201CB-6994-4576-85FB-DC58114FC830}" type="pres">
      <dgm:prSet presAssocID="{FA0C06AE-73BF-444F-B84F-674E38805F96}" presName="thinLine2b" presStyleLbl="callout" presStyleIdx="9" presStyleCnt="12"/>
      <dgm:spPr/>
    </dgm:pt>
    <dgm:pt modelId="{D6D244A1-ACA4-4504-8472-5125A71B6E01}" type="pres">
      <dgm:prSet presAssocID="{FA0C06AE-73BF-444F-B84F-674E38805F96}" presName="vertSpace2b" presStyleCnt="0"/>
      <dgm:spPr/>
    </dgm:pt>
    <dgm:pt modelId="{5FC76B2F-0794-4C3E-8BC9-9E0E214E73F8}" type="pres">
      <dgm:prSet presAssocID="{3FB0D3BB-8327-40F4-999F-9D51392CBCDE}" presName="horz2" presStyleCnt="0"/>
      <dgm:spPr/>
    </dgm:pt>
    <dgm:pt modelId="{1E3B1616-1FD0-4E92-B476-4D1F32EABABE}" type="pres">
      <dgm:prSet presAssocID="{3FB0D3BB-8327-40F4-999F-9D51392CBCDE}" presName="horzSpace2" presStyleCnt="0"/>
      <dgm:spPr/>
    </dgm:pt>
    <dgm:pt modelId="{5F7F6CDB-A413-4E65-AD09-69631F4079F2}" type="pres">
      <dgm:prSet presAssocID="{3FB0D3BB-8327-40F4-999F-9D51392CBCDE}" presName="tx2" presStyleLbl="revTx" presStyleIdx="11" presStyleCnt="13"/>
      <dgm:spPr/>
    </dgm:pt>
    <dgm:pt modelId="{E8DFECE9-6722-4AD0-AC35-ACD91A6D202D}" type="pres">
      <dgm:prSet presAssocID="{3FB0D3BB-8327-40F4-999F-9D51392CBCDE}" presName="vert2" presStyleCnt="0"/>
      <dgm:spPr/>
    </dgm:pt>
    <dgm:pt modelId="{961B6620-1139-4432-8E72-27BDAF957BF1}" type="pres">
      <dgm:prSet presAssocID="{3FB0D3BB-8327-40F4-999F-9D51392CBCDE}" presName="thinLine2b" presStyleLbl="callout" presStyleIdx="10" presStyleCnt="12"/>
      <dgm:spPr/>
    </dgm:pt>
    <dgm:pt modelId="{94FAF304-812C-4BD6-B026-229808889A70}" type="pres">
      <dgm:prSet presAssocID="{3FB0D3BB-8327-40F4-999F-9D51392CBCDE}" presName="vertSpace2b" presStyleCnt="0"/>
      <dgm:spPr/>
    </dgm:pt>
    <dgm:pt modelId="{E4E6260C-1F05-433A-AC41-C095E1AE1701}" type="pres">
      <dgm:prSet presAssocID="{243553BF-EBA9-457F-99C2-8A69DF106485}" presName="horz2" presStyleCnt="0"/>
      <dgm:spPr/>
    </dgm:pt>
    <dgm:pt modelId="{878E992A-37FB-4732-8124-6408F2CA4AF0}" type="pres">
      <dgm:prSet presAssocID="{243553BF-EBA9-457F-99C2-8A69DF106485}" presName="horzSpace2" presStyleCnt="0"/>
      <dgm:spPr/>
    </dgm:pt>
    <dgm:pt modelId="{60E9BD24-FD03-4D6B-868F-67B182A282BC}" type="pres">
      <dgm:prSet presAssocID="{243553BF-EBA9-457F-99C2-8A69DF106485}" presName="tx2" presStyleLbl="revTx" presStyleIdx="12" presStyleCnt="13"/>
      <dgm:spPr/>
    </dgm:pt>
    <dgm:pt modelId="{9866111D-6AFC-4116-8209-28B940FAAD35}" type="pres">
      <dgm:prSet presAssocID="{243553BF-EBA9-457F-99C2-8A69DF106485}" presName="vert2" presStyleCnt="0"/>
      <dgm:spPr/>
    </dgm:pt>
    <dgm:pt modelId="{1DCC42AA-1B2D-4EB0-A0A0-4F4009F81B9B}" type="pres">
      <dgm:prSet presAssocID="{243553BF-EBA9-457F-99C2-8A69DF106485}" presName="thinLine2b" presStyleLbl="callout" presStyleIdx="11" presStyleCnt="12"/>
      <dgm:spPr/>
    </dgm:pt>
    <dgm:pt modelId="{E2A65401-2153-46E7-8A02-B9DE1D7779EF}" type="pres">
      <dgm:prSet presAssocID="{243553BF-EBA9-457F-99C2-8A69DF106485}" presName="vertSpace2b" presStyleCnt="0"/>
      <dgm:spPr/>
    </dgm:pt>
  </dgm:ptLst>
  <dgm:cxnLst>
    <dgm:cxn modelId="{64F54903-59D6-4DA8-9993-441E56DE4499}" type="presOf" srcId="{A45B4AAC-2248-44C5-85F3-F4C9EF132ED4}" destId="{2E1AE300-B651-4654-BED9-DEED334141ED}" srcOrd="0" destOrd="0" presId="urn:microsoft.com/office/officeart/2008/layout/LinedList"/>
    <dgm:cxn modelId="{9D735A12-02E9-4CD7-8819-15A389848E65}" srcId="{00AE89BA-83EF-4B1A-A613-E5F63B34D389}" destId="{FE8C5835-C5F5-4153-B816-36AD3723F4D4}" srcOrd="0" destOrd="0" parTransId="{652FEEB0-09E6-4B91-9DC0-CCC412E6DFB4}" sibTransId="{51DEAFCD-7AA9-4143-AE26-1F4279AE3503}"/>
    <dgm:cxn modelId="{6F4A4725-5EA4-4B46-8876-FDB9BE49D6DB}" srcId="{00AE89BA-83EF-4B1A-A613-E5F63B34D389}" destId="{DAAAE843-8521-4089-BCBC-551B48E40F1A}" srcOrd="3" destOrd="0" parTransId="{18A67A79-38BE-4D38-AD2F-8AD1EBEC55D4}" sibTransId="{96202E16-B6D1-469C-A2C5-95D090D5E685}"/>
    <dgm:cxn modelId="{34D83427-B0E5-4EA2-A9BB-427ED193D69E}" type="presOf" srcId="{9204912F-7BB1-4B0A-987E-F8312FAB5DF3}" destId="{53FDEFFA-1D0A-461A-8F7D-4CCD09E5A7CD}" srcOrd="0" destOrd="0" presId="urn:microsoft.com/office/officeart/2008/layout/LinedList"/>
    <dgm:cxn modelId="{8AD6F528-5CE1-4A2D-97A0-965BCD2E6203}" srcId="{00AE89BA-83EF-4B1A-A613-E5F63B34D389}" destId="{81E4D4CD-0873-42AB-AAAB-B3043CDC86B8}" srcOrd="7" destOrd="0" parTransId="{50F9D32B-A28B-4954-93EE-AA6AAA84921D}" sibTransId="{CFB53866-F429-4DC1-A2B8-F8BBCC1A906A}"/>
    <dgm:cxn modelId="{72DAC836-58B9-4EE5-ACC1-466B5D879853}" type="presOf" srcId="{40E83A52-7516-4C2E-ADDC-2BBFFFE8B120}" destId="{A8137844-692F-4183-A63B-95F530BE9F16}" srcOrd="0" destOrd="0" presId="urn:microsoft.com/office/officeart/2008/layout/LinedList"/>
    <dgm:cxn modelId="{1F5FD336-F9C7-456A-BCA1-1355A7B2EC94}" type="presOf" srcId="{6CD792E6-7FF9-4BE7-8F36-9B6E39572C03}" destId="{F8DC698E-45F7-4CC5-AF5E-5868CCDD80A6}" srcOrd="0" destOrd="0" presId="urn:microsoft.com/office/officeart/2008/layout/LinedList"/>
    <dgm:cxn modelId="{5E4D4A39-8635-4AF8-B863-B36F186FBF6A}" srcId="{00AE89BA-83EF-4B1A-A613-E5F63B34D389}" destId="{9204912F-7BB1-4B0A-987E-F8312FAB5DF3}" srcOrd="1" destOrd="0" parTransId="{6B6ACF99-4606-48D7-91F1-A425B315712C}" sibTransId="{8B70D3B7-D187-4F1F-BA81-D5917C4F08E9}"/>
    <dgm:cxn modelId="{3460A63C-CFB3-4C65-901A-543840EE7559}" type="presOf" srcId="{3FB0D3BB-8327-40F4-999F-9D51392CBCDE}" destId="{5F7F6CDB-A413-4E65-AD09-69631F4079F2}" srcOrd="0" destOrd="0" presId="urn:microsoft.com/office/officeart/2008/layout/LinedList"/>
    <dgm:cxn modelId="{52C8E35B-29D6-44EF-BBBD-CB1E93937C8B}" type="presOf" srcId="{84D34DAD-3377-48F2-A6EF-A30BFCCB749B}" destId="{C0E858E4-7B4E-48AF-8347-67C5BFD89825}" srcOrd="0" destOrd="0" presId="urn:microsoft.com/office/officeart/2008/layout/LinedList"/>
    <dgm:cxn modelId="{4CB3DD5C-8347-4E33-816F-A9C5706019DD}" srcId="{6CD792E6-7FF9-4BE7-8F36-9B6E39572C03}" destId="{00AE89BA-83EF-4B1A-A613-E5F63B34D389}" srcOrd="0" destOrd="0" parTransId="{6F3372A3-3F16-4CFF-9B32-4BBE3DA4E3D2}" sibTransId="{9E3C8AE2-326D-4171-8A32-48F3F9AE46FB}"/>
    <dgm:cxn modelId="{AED50B41-46F7-4D34-8101-6A6AFC377556}" type="presOf" srcId="{4026D353-E8B4-4616-90E7-CDD1756B289D}" destId="{D1D6EA28-EBC2-4FEF-85B7-7FBCC6AE790C}" srcOrd="0" destOrd="0" presId="urn:microsoft.com/office/officeart/2008/layout/LinedList"/>
    <dgm:cxn modelId="{F7F70464-13A8-44B6-B531-E617F70E6566}" type="presOf" srcId="{FA0C06AE-73BF-444F-B84F-674E38805F96}" destId="{30FEBE40-3703-4D1F-9A21-4B8AFF53F2D7}" srcOrd="0" destOrd="0" presId="urn:microsoft.com/office/officeart/2008/layout/LinedList"/>
    <dgm:cxn modelId="{50E0ED49-A21B-419F-8C79-D06CE4D4B740}" srcId="{00AE89BA-83EF-4B1A-A613-E5F63B34D389}" destId="{3FB0D3BB-8327-40F4-999F-9D51392CBCDE}" srcOrd="10" destOrd="0" parTransId="{35F32967-FAD4-4C67-8718-0106E235E948}" sibTransId="{3BAF622C-B810-4797-9258-B1685380642C}"/>
    <dgm:cxn modelId="{7C49F549-318A-45DC-98E5-C70F2A20F804}" type="presOf" srcId="{243553BF-EBA9-457F-99C2-8A69DF106485}" destId="{60E9BD24-FD03-4D6B-868F-67B182A282BC}" srcOrd="0" destOrd="0" presId="urn:microsoft.com/office/officeart/2008/layout/LinedList"/>
    <dgm:cxn modelId="{70AB4652-9634-4A77-BF90-8E4B4131F9DE}" srcId="{00AE89BA-83EF-4B1A-A613-E5F63B34D389}" destId="{A45B4AAC-2248-44C5-85F3-F4C9EF132ED4}" srcOrd="6" destOrd="0" parTransId="{F0DFBA6B-6496-447F-84FC-B5BAFA4F510F}" sibTransId="{DE4064A1-F3D9-4CFA-BFC5-2FBD7E8CE7B1}"/>
    <dgm:cxn modelId="{45CF5C56-1C2E-414D-80B9-2BF69DC44AA7}" srcId="{00AE89BA-83EF-4B1A-A613-E5F63B34D389}" destId="{FA0C06AE-73BF-444F-B84F-674E38805F96}" srcOrd="9" destOrd="0" parTransId="{B51FC7AE-4F25-40BA-9962-8D6CD06A8C2C}" sibTransId="{7CFF9272-E7AE-49AC-8AE2-7967B1885868}"/>
    <dgm:cxn modelId="{D3793B77-7C9A-4A99-8499-BA7D9DD8BAA0}" srcId="{00AE89BA-83EF-4B1A-A613-E5F63B34D389}" destId="{243553BF-EBA9-457F-99C2-8A69DF106485}" srcOrd="11" destOrd="0" parTransId="{6F76CF53-D113-4B2F-86D1-FA43D0454BDB}" sibTransId="{6E8C3E95-672C-4184-AAB9-48D6F58AB319}"/>
    <dgm:cxn modelId="{9722F9BC-F34D-41B9-8C0F-01C588B71137}" srcId="{00AE89BA-83EF-4B1A-A613-E5F63B34D389}" destId="{D168D7D6-F81A-4FD4-A6D6-A552B1B6A492}" srcOrd="4" destOrd="0" parTransId="{D001AC9B-B8A8-4615-B28E-384B41E0D0E7}" sibTransId="{4D14851B-AE00-4E80-A181-36E4542B755C}"/>
    <dgm:cxn modelId="{13E941C0-7BFC-4580-A04A-0A36A07AF50B}" type="presOf" srcId="{00AE89BA-83EF-4B1A-A613-E5F63B34D389}" destId="{1B9FDA09-6BC4-4500-A0A8-A2917739FE01}" srcOrd="0" destOrd="0" presId="urn:microsoft.com/office/officeart/2008/layout/LinedList"/>
    <dgm:cxn modelId="{0B8B7ECA-155A-429C-AE2C-8429CD92BD47}" type="presOf" srcId="{81E4D4CD-0873-42AB-AAAB-B3043CDC86B8}" destId="{C068B7FD-9283-49BF-A881-ADA1F74E6809}" srcOrd="0" destOrd="0" presId="urn:microsoft.com/office/officeart/2008/layout/LinedList"/>
    <dgm:cxn modelId="{69EB72D0-7BE4-49B5-8CD5-83865D451CA6}" type="presOf" srcId="{FE8C5835-C5F5-4153-B816-36AD3723F4D4}" destId="{3FE8E000-9FF8-4889-95FC-2C4F69DF2C96}" srcOrd="0" destOrd="0" presId="urn:microsoft.com/office/officeart/2008/layout/LinedList"/>
    <dgm:cxn modelId="{EEDA53DF-88B5-4AEF-B33D-31C9BB305FE1}" srcId="{00AE89BA-83EF-4B1A-A613-E5F63B34D389}" destId="{40E83A52-7516-4C2E-ADDC-2BBFFFE8B120}" srcOrd="2" destOrd="0" parTransId="{91A63C82-629A-450D-A68C-6E6AAF3F6B6B}" sibTransId="{F9B43129-FDAF-41E4-A7A5-C0753805F91C}"/>
    <dgm:cxn modelId="{957F9AE2-74F8-448B-A13C-C48AAA541DD2}" type="presOf" srcId="{D168D7D6-F81A-4FD4-A6D6-A552B1B6A492}" destId="{2F71B75C-EFBB-49C1-8CB4-59523B15BB4A}" srcOrd="0" destOrd="0" presId="urn:microsoft.com/office/officeart/2008/layout/LinedList"/>
    <dgm:cxn modelId="{F2DAB3E8-AD5B-4C12-AADF-0E60C8B88611}" srcId="{00AE89BA-83EF-4B1A-A613-E5F63B34D389}" destId="{4026D353-E8B4-4616-90E7-CDD1756B289D}" srcOrd="8" destOrd="0" parTransId="{2D75D11D-11A9-4728-996D-80FBD63B3311}" sibTransId="{7C622932-06FC-4567-8288-CE1C8032C329}"/>
    <dgm:cxn modelId="{A5717EEA-BD91-4FA3-8143-87EF288B4134}" srcId="{00AE89BA-83EF-4B1A-A613-E5F63B34D389}" destId="{84D34DAD-3377-48F2-A6EF-A30BFCCB749B}" srcOrd="5" destOrd="0" parTransId="{E7C539E7-625D-46B8-BD2D-1933A0D99B6E}" sibTransId="{906E5F5B-EB5A-4FE1-BF4E-028FECB08C00}"/>
    <dgm:cxn modelId="{C961BCEE-2266-4FFA-929F-6E024CBA915B}" type="presOf" srcId="{DAAAE843-8521-4089-BCBC-551B48E40F1A}" destId="{BB382903-B869-4767-BF4F-36A035BE26EE}" srcOrd="0" destOrd="0" presId="urn:microsoft.com/office/officeart/2008/layout/LinedList"/>
    <dgm:cxn modelId="{045C8F9C-F762-4419-8D55-C199B62B10E1}" type="presParOf" srcId="{F8DC698E-45F7-4CC5-AF5E-5868CCDD80A6}" destId="{74B38A2A-1DBA-4F2F-AC5F-CE7C7FF66F99}" srcOrd="0" destOrd="0" presId="urn:microsoft.com/office/officeart/2008/layout/LinedList"/>
    <dgm:cxn modelId="{50D4D7DA-9BAC-4630-8C97-FDBE86399F47}" type="presParOf" srcId="{F8DC698E-45F7-4CC5-AF5E-5868CCDD80A6}" destId="{7678014D-B3CA-4A1A-89DB-1990361D96F1}" srcOrd="1" destOrd="0" presId="urn:microsoft.com/office/officeart/2008/layout/LinedList"/>
    <dgm:cxn modelId="{AFE128C5-6F2D-44B2-A7A9-2300E7E613DA}" type="presParOf" srcId="{7678014D-B3CA-4A1A-89DB-1990361D96F1}" destId="{1B9FDA09-6BC4-4500-A0A8-A2917739FE01}" srcOrd="0" destOrd="0" presId="urn:microsoft.com/office/officeart/2008/layout/LinedList"/>
    <dgm:cxn modelId="{CEF18344-D0EA-456A-AD71-5B5DBABD13AF}" type="presParOf" srcId="{7678014D-B3CA-4A1A-89DB-1990361D96F1}" destId="{E820FF08-9C29-43F9-85FC-CD267187F00C}" srcOrd="1" destOrd="0" presId="urn:microsoft.com/office/officeart/2008/layout/LinedList"/>
    <dgm:cxn modelId="{88022CE5-523E-4596-858D-2DA0E7CA6E02}" type="presParOf" srcId="{E820FF08-9C29-43F9-85FC-CD267187F00C}" destId="{E4307594-8BFC-42A6-A70C-8B8ED58BA30E}" srcOrd="0" destOrd="0" presId="urn:microsoft.com/office/officeart/2008/layout/LinedList"/>
    <dgm:cxn modelId="{BB611F6D-7049-4850-89B3-132E399744BA}" type="presParOf" srcId="{E820FF08-9C29-43F9-85FC-CD267187F00C}" destId="{EE0B32EA-D87C-48F1-B8EC-A16B3649356B}" srcOrd="1" destOrd="0" presId="urn:microsoft.com/office/officeart/2008/layout/LinedList"/>
    <dgm:cxn modelId="{E874650F-FF01-4325-BD59-D0CF88B37178}" type="presParOf" srcId="{EE0B32EA-D87C-48F1-B8EC-A16B3649356B}" destId="{C1A0128A-47E5-41CD-9DB6-A4C313B8CDF7}" srcOrd="0" destOrd="0" presId="urn:microsoft.com/office/officeart/2008/layout/LinedList"/>
    <dgm:cxn modelId="{71E47455-902D-4F9A-A547-F157AF705B3F}" type="presParOf" srcId="{EE0B32EA-D87C-48F1-B8EC-A16B3649356B}" destId="{3FE8E000-9FF8-4889-95FC-2C4F69DF2C96}" srcOrd="1" destOrd="0" presId="urn:microsoft.com/office/officeart/2008/layout/LinedList"/>
    <dgm:cxn modelId="{3077040C-95CD-4A8D-A2BC-214651A37BCB}" type="presParOf" srcId="{EE0B32EA-D87C-48F1-B8EC-A16B3649356B}" destId="{F103DCFE-05E3-4929-8919-31F4DFD9E579}" srcOrd="2" destOrd="0" presId="urn:microsoft.com/office/officeart/2008/layout/LinedList"/>
    <dgm:cxn modelId="{5A261A81-EA93-4589-A653-F3493727AD34}" type="presParOf" srcId="{E820FF08-9C29-43F9-85FC-CD267187F00C}" destId="{87FC94AA-F1CA-4603-A369-6FD2D0EF8272}" srcOrd="2" destOrd="0" presId="urn:microsoft.com/office/officeart/2008/layout/LinedList"/>
    <dgm:cxn modelId="{54848B38-F1BB-43F0-AEBB-3D0271728DA8}" type="presParOf" srcId="{E820FF08-9C29-43F9-85FC-CD267187F00C}" destId="{60B92A74-D670-40BB-A9A5-7C1F392C537F}" srcOrd="3" destOrd="0" presId="urn:microsoft.com/office/officeart/2008/layout/LinedList"/>
    <dgm:cxn modelId="{60F9DA82-A108-49D7-A1E8-08F9F935496A}" type="presParOf" srcId="{E820FF08-9C29-43F9-85FC-CD267187F00C}" destId="{FDFB71B8-3F12-46FE-B03C-03DFA111114F}" srcOrd="4" destOrd="0" presId="urn:microsoft.com/office/officeart/2008/layout/LinedList"/>
    <dgm:cxn modelId="{A0269249-2B58-4028-9F5A-5008D3686454}" type="presParOf" srcId="{FDFB71B8-3F12-46FE-B03C-03DFA111114F}" destId="{727CB494-4E6A-4D2E-819E-F20578863BE8}" srcOrd="0" destOrd="0" presId="urn:microsoft.com/office/officeart/2008/layout/LinedList"/>
    <dgm:cxn modelId="{6D914FCA-AA3E-459A-9355-8B0649AE7601}" type="presParOf" srcId="{FDFB71B8-3F12-46FE-B03C-03DFA111114F}" destId="{53FDEFFA-1D0A-461A-8F7D-4CCD09E5A7CD}" srcOrd="1" destOrd="0" presId="urn:microsoft.com/office/officeart/2008/layout/LinedList"/>
    <dgm:cxn modelId="{F533BD9C-00F2-4549-91C5-69D780B5F2AA}" type="presParOf" srcId="{FDFB71B8-3F12-46FE-B03C-03DFA111114F}" destId="{5F5E94F3-4BD0-43FE-B2B3-6238FBD3411F}" srcOrd="2" destOrd="0" presId="urn:microsoft.com/office/officeart/2008/layout/LinedList"/>
    <dgm:cxn modelId="{AFCB77CD-79F4-4CFA-966A-209155D1E1B4}" type="presParOf" srcId="{E820FF08-9C29-43F9-85FC-CD267187F00C}" destId="{E789A44C-6A12-4877-9F49-D5E6642DFF1F}" srcOrd="5" destOrd="0" presId="urn:microsoft.com/office/officeart/2008/layout/LinedList"/>
    <dgm:cxn modelId="{BB63E635-9E69-4445-B25D-CABA0E32A9E9}" type="presParOf" srcId="{E820FF08-9C29-43F9-85FC-CD267187F00C}" destId="{F78F0FD2-20E1-4A3D-8BD6-92CCD64F7DC4}" srcOrd="6" destOrd="0" presId="urn:microsoft.com/office/officeart/2008/layout/LinedList"/>
    <dgm:cxn modelId="{9B89CE63-176B-4D2C-81DB-F977C8277986}" type="presParOf" srcId="{E820FF08-9C29-43F9-85FC-CD267187F00C}" destId="{156E499D-1FDA-4329-9A95-5B9D92933E82}" srcOrd="7" destOrd="0" presId="urn:microsoft.com/office/officeart/2008/layout/LinedList"/>
    <dgm:cxn modelId="{D390C1C2-6EB4-426F-9C25-A7416C56D030}" type="presParOf" srcId="{156E499D-1FDA-4329-9A95-5B9D92933E82}" destId="{0884FCBD-B53A-4318-B85E-CEC04F6A3AFC}" srcOrd="0" destOrd="0" presId="urn:microsoft.com/office/officeart/2008/layout/LinedList"/>
    <dgm:cxn modelId="{96496B43-9F28-4286-B93C-BD98D5FFC1B3}" type="presParOf" srcId="{156E499D-1FDA-4329-9A95-5B9D92933E82}" destId="{A8137844-692F-4183-A63B-95F530BE9F16}" srcOrd="1" destOrd="0" presId="urn:microsoft.com/office/officeart/2008/layout/LinedList"/>
    <dgm:cxn modelId="{6C3F893C-8076-4AE2-B2F4-25CC30D2BDA5}" type="presParOf" srcId="{156E499D-1FDA-4329-9A95-5B9D92933E82}" destId="{AB402497-5423-4A1C-BB2C-7D9B00466282}" srcOrd="2" destOrd="0" presId="urn:microsoft.com/office/officeart/2008/layout/LinedList"/>
    <dgm:cxn modelId="{07D06B37-E9CE-44A3-AC68-E64B9BA2BC17}" type="presParOf" srcId="{E820FF08-9C29-43F9-85FC-CD267187F00C}" destId="{04744DEF-5A84-451A-923F-5BC2842506A1}" srcOrd="8" destOrd="0" presId="urn:microsoft.com/office/officeart/2008/layout/LinedList"/>
    <dgm:cxn modelId="{3C173492-4F39-4143-B874-FE2CC10026FA}" type="presParOf" srcId="{E820FF08-9C29-43F9-85FC-CD267187F00C}" destId="{9709B139-8C05-4CA9-B8DD-C2ED18432B2E}" srcOrd="9" destOrd="0" presId="urn:microsoft.com/office/officeart/2008/layout/LinedList"/>
    <dgm:cxn modelId="{E477B5CE-19C0-4D07-A442-132C49C195D4}" type="presParOf" srcId="{E820FF08-9C29-43F9-85FC-CD267187F00C}" destId="{FFE04FCD-BD9B-4D5F-9C14-9985EEFCCE86}" srcOrd="10" destOrd="0" presId="urn:microsoft.com/office/officeart/2008/layout/LinedList"/>
    <dgm:cxn modelId="{12302863-9C84-484F-9E35-1B7591C0A50D}" type="presParOf" srcId="{FFE04FCD-BD9B-4D5F-9C14-9985EEFCCE86}" destId="{DA5B234E-ED7D-41E7-9E3A-F6D3B3A20150}" srcOrd="0" destOrd="0" presId="urn:microsoft.com/office/officeart/2008/layout/LinedList"/>
    <dgm:cxn modelId="{F95A9DB7-68F2-4A72-9546-F1303401B38C}" type="presParOf" srcId="{FFE04FCD-BD9B-4D5F-9C14-9985EEFCCE86}" destId="{BB382903-B869-4767-BF4F-36A035BE26EE}" srcOrd="1" destOrd="0" presId="urn:microsoft.com/office/officeart/2008/layout/LinedList"/>
    <dgm:cxn modelId="{642C5F03-3BDD-440C-99FF-DDB766D6E0FE}" type="presParOf" srcId="{FFE04FCD-BD9B-4D5F-9C14-9985EEFCCE86}" destId="{3D4B21C3-BDB4-4E27-8B1A-06521E66C39E}" srcOrd="2" destOrd="0" presId="urn:microsoft.com/office/officeart/2008/layout/LinedList"/>
    <dgm:cxn modelId="{20DB8FEF-7BE0-4D05-A595-FD7F8A56226E}" type="presParOf" srcId="{E820FF08-9C29-43F9-85FC-CD267187F00C}" destId="{AF4DB005-EBD7-4B97-ABB4-E7D87DE0AF6C}" srcOrd="11" destOrd="0" presId="urn:microsoft.com/office/officeart/2008/layout/LinedList"/>
    <dgm:cxn modelId="{DF2ED118-C7A5-47B3-BF3E-21AEC2DE3CFE}" type="presParOf" srcId="{E820FF08-9C29-43F9-85FC-CD267187F00C}" destId="{DBDCE1C9-CEAB-4C59-8DA5-317774951FA0}" srcOrd="12" destOrd="0" presId="urn:microsoft.com/office/officeart/2008/layout/LinedList"/>
    <dgm:cxn modelId="{46EBF0AC-F947-420C-AD91-18E29300160E}" type="presParOf" srcId="{E820FF08-9C29-43F9-85FC-CD267187F00C}" destId="{1F3528B5-1476-483A-BEC6-220BFBB354FB}" srcOrd="13" destOrd="0" presId="urn:microsoft.com/office/officeart/2008/layout/LinedList"/>
    <dgm:cxn modelId="{754D7908-D803-41DA-AF36-D3251D8BDFEE}" type="presParOf" srcId="{1F3528B5-1476-483A-BEC6-220BFBB354FB}" destId="{043831EA-1BF8-445D-A74C-FCC7610FFE0A}" srcOrd="0" destOrd="0" presId="urn:microsoft.com/office/officeart/2008/layout/LinedList"/>
    <dgm:cxn modelId="{2E4F715B-0258-4FC7-A1AC-12D91631D3AB}" type="presParOf" srcId="{1F3528B5-1476-483A-BEC6-220BFBB354FB}" destId="{2F71B75C-EFBB-49C1-8CB4-59523B15BB4A}" srcOrd="1" destOrd="0" presId="urn:microsoft.com/office/officeart/2008/layout/LinedList"/>
    <dgm:cxn modelId="{50A5A251-0FAE-481F-A435-7C93E51ADA0D}" type="presParOf" srcId="{1F3528B5-1476-483A-BEC6-220BFBB354FB}" destId="{14F2DAD4-F38A-4E94-8FD7-4ABB3E3DACC9}" srcOrd="2" destOrd="0" presId="urn:microsoft.com/office/officeart/2008/layout/LinedList"/>
    <dgm:cxn modelId="{CD6415F2-CB5A-4379-9B34-E39E46743B9E}" type="presParOf" srcId="{E820FF08-9C29-43F9-85FC-CD267187F00C}" destId="{B5FCC07F-79CD-4E3B-A232-200B2666A4B9}" srcOrd="14" destOrd="0" presId="urn:microsoft.com/office/officeart/2008/layout/LinedList"/>
    <dgm:cxn modelId="{11805A72-D3B9-43D9-B1A6-D2DB9B724E8D}" type="presParOf" srcId="{E820FF08-9C29-43F9-85FC-CD267187F00C}" destId="{AEEB9D30-4C1A-48F2-A2E0-95F78A84F009}" srcOrd="15" destOrd="0" presId="urn:microsoft.com/office/officeart/2008/layout/LinedList"/>
    <dgm:cxn modelId="{19A587CD-FAC3-4610-AA73-0EAC4DA41893}" type="presParOf" srcId="{E820FF08-9C29-43F9-85FC-CD267187F00C}" destId="{E2F8C0CF-9161-4A68-8F5A-9024A6DBF099}" srcOrd="16" destOrd="0" presId="urn:microsoft.com/office/officeart/2008/layout/LinedList"/>
    <dgm:cxn modelId="{9397E67E-1595-446C-896D-868A384DA027}" type="presParOf" srcId="{E2F8C0CF-9161-4A68-8F5A-9024A6DBF099}" destId="{DD483971-FA83-42E4-8D22-4FEAFDCBED17}" srcOrd="0" destOrd="0" presId="urn:microsoft.com/office/officeart/2008/layout/LinedList"/>
    <dgm:cxn modelId="{70C452FB-1EFF-410A-9208-184A7A0493EF}" type="presParOf" srcId="{E2F8C0CF-9161-4A68-8F5A-9024A6DBF099}" destId="{C0E858E4-7B4E-48AF-8347-67C5BFD89825}" srcOrd="1" destOrd="0" presId="urn:microsoft.com/office/officeart/2008/layout/LinedList"/>
    <dgm:cxn modelId="{A344743F-C3EC-4F41-A7ED-ED177C4B47C4}" type="presParOf" srcId="{E2F8C0CF-9161-4A68-8F5A-9024A6DBF099}" destId="{3CFA0174-00C1-42C8-BCDA-06A27573217A}" srcOrd="2" destOrd="0" presId="urn:microsoft.com/office/officeart/2008/layout/LinedList"/>
    <dgm:cxn modelId="{1B5BC913-5D37-4D0A-B9C0-8B176B896CCA}" type="presParOf" srcId="{E820FF08-9C29-43F9-85FC-CD267187F00C}" destId="{62D249B3-0012-490A-BDCC-A85490CFB7CA}" srcOrd="17" destOrd="0" presId="urn:microsoft.com/office/officeart/2008/layout/LinedList"/>
    <dgm:cxn modelId="{460E9F8C-2979-42A8-809F-691F6A31EC8E}" type="presParOf" srcId="{E820FF08-9C29-43F9-85FC-CD267187F00C}" destId="{8B99BF1F-DB21-4ACD-980C-36235AEB74FC}" srcOrd="18" destOrd="0" presId="urn:microsoft.com/office/officeart/2008/layout/LinedList"/>
    <dgm:cxn modelId="{AA31E7F7-8E42-4F14-A08C-1C868D3B761B}" type="presParOf" srcId="{E820FF08-9C29-43F9-85FC-CD267187F00C}" destId="{DF22A052-4775-46B5-86B2-7D9ECDA25D9A}" srcOrd="19" destOrd="0" presId="urn:microsoft.com/office/officeart/2008/layout/LinedList"/>
    <dgm:cxn modelId="{6D860F24-90DF-48ED-907E-1C19FD3B1972}" type="presParOf" srcId="{DF22A052-4775-46B5-86B2-7D9ECDA25D9A}" destId="{C0715B5E-1602-4663-921E-EED1FC958DC0}" srcOrd="0" destOrd="0" presId="urn:microsoft.com/office/officeart/2008/layout/LinedList"/>
    <dgm:cxn modelId="{EE2106FA-347D-4FB0-B728-FF7299FFAFDD}" type="presParOf" srcId="{DF22A052-4775-46B5-86B2-7D9ECDA25D9A}" destId="{2E1AE300-B651-4654-BED9-DEED334141ED}" srcOrd="1" destOrd="0" presId="urn:microsoft.com/office/officeart/2008/layout/LinedList"/>
    <dgm:cxn modelId="{170D90C4-B5F3-4820-B7AC-98AB782A2D73}" type="presParOf" srcId="{DF22A052-4775-46B5-86B2-7D9ECDA25D9A}" destId="{4F09F2B0-A63E-4161-8E8C-990C047A1090}" srcOrd="2" destOrd="0" presId="urn:microsoft.com/office/officeart/2008/layout/LinedList"/>
    <dgm:cxn modelId="{487FD6F7-E175-488A-9080-F480079BC5AF}" type="presParOf" srcId="{E820FF08-9C29-43F9-85FC-CD267187F00C}" destId="{353FBC42-4DAF-4FCD-827E-98385DDC3FD9}" srcOrd="20" destOrd="0" presId="urn:microsoft.com/office/officeart/2008/layout/LinedList"/>
    <dgm:cxn modelId="{81C7CC30-9173-453B-BED2-8E853FD3EEF3}" type="presParOf" srcId="{E820FF08-9C29-43F9-85FC-CD267187F00C}" destId="{A1C9DC87-286D-443D-9E52-1B7206DFE4C9}" srcOrd="21" destOrd="0" presId="urn:microsoft.com/office/officeart/2008/layout/LinedList"/>
    <dgm:cxn modelId="{78CE1D22-528B-42B2-A16B-57C1A7E79523}" type="presParOf" srcId="{E820FF08-9C29-43F9-85FC-CD267187F00C}" destId="{610086E9-5F23-4FC6-B015-7FABB16C6832}" srcOrd="22" destOrd="0" presId="urn:microsoft.com/office/officeart/2008/layout/LinedList"/>
    <dgm:cxn modelId="{3A05013E-A978-44E2-A1A9-EFE98EBB1C14}" type="presParOf" srcId="{610086E9-5F23-4FC6-B015-7FABB16C6832}" destId="{98C7F41E-0C01-4540-9A81-B0FBAB37ED34}" srcOrd="0" destOrd="0" presId="urn:microsoft.com/office/officeart/2008/layout/LinedList"/>
    <dgm:cxn modelId="{E234913B-9394-4F1E-A5C7-B4253ED61D31}" type="presParOf" srcId="{610086E9-5F23-4FC6-B015-7FABB16C6832}" destId="{C068B7FD-9283-49BF-A881-ADA1F74E6809}" srcOrd="1" destOrd="0" presId="urn:microsoft.com/office/officeart/2008/layout/LinedList"/>
    <dgm:cxn modelId="{9CEE630B-D9B3-44ED-B682-E8F7F0AA4994}" type="presParOf" srcId="{610086E9-5F23-4FC6-B015-7FABB16C6832}" destId="{7A98EC7E-B794-47FF-8324-DD20321FCAA1}" srcOrd="2" destOrd="0" presId="urn:microsoft.com/office/officeart/2008/layout/LinedList"/>
    <dgm:cxn modelId="{415A4A51-3EBA-41E0-BB0F-63E4A8485C05}" type="presParOf" srcId="{E820FF08-9C29-43F9-85FC-CD267187F00C}" destId="{F3E71643-1AE9-4DCD-8FD1-16B944B50890}" srcOrd="23" destOrd="0" presId="urn:microsoft.com/office/officeart/2008/layout/LinedList"/>
    <dgm:cxn modelId="{E3A24D38-E3EE-4671-98D6-2D52177E3F9D}" type="presParOf" srcId="{E820FF08-9C29-43F9-85FC-CD267187F00C}" destId="{5B269FB2-AF11-4EA8-AFA6-09944A1391B3}" srcOrd="24" destOrd="0" presId="urn:microsoft.com/office/officeart/2008/layout/LinedList"/>
    <dgm:cxn modelId="{70FCFD1D-BE51-4661-A17D-8540ED076ADC}" type="presParOf" srcId="{E820FF08-9C29-43F9-85FC-CD267187F00C}" destId="{3C83695C-9397-4305-A3D0-E373E8342B8A}" srcOrd="25" destOrd="0" presId="urn:microsoft.com/office/officeart/2008/layout/LinedList"/>
    <dgm:cxn modelId="{64D1818D-20BA-45FF-B1F7-41158287E257}" type="presParOf" srcId="{3C83695C-9397-4305-A3D0-E373E8342B8A}" destId="{4508D8F7-79BC-48A7-8466-8D1F3EA09DE3}" srcOrd="0" destOrd="0" presId="urn:microsoft.com/office/officeart/2008/layout/LinedList"/>
    <dgm:cxn modelId="{A865D70A-B76E-4A43-82B8-A59525CE3ECB}" type="presParOf" srcId="{3C83695C-9397-4305-A3D0-E373E8342B8A}" destId="{D1D6EA28-EBC2-4FEF-85B7-7FBCC6AE790C}" srcOrd="1" destOrd="0" presId="urn:microsoft.com/office/officeart/2008/layout/LinedList"/>
    <dgm:cxn modelId="{BDE084EB-D423-47B9-BFF5-E5D7211BF93B}" type="presParOf" srcId="{3C83695C-9397-4305-A3D0-E373E8342B8A}" destId="{5961C168-7BCB-43B1-8A30-5CCBB8475430}" srcOrd="2" destOrd="0" presId="urn:microsoft.com/office/officeart/2008/layout/LinedList"/>
    <dgm:cxn modelId="{79F666F3-DFD2-4A1B-805A-8D91A9200987}" type="presParOf" srcId="{E820FF08-9C29-43F9-85FC-CD267187F00C}" destId="{83C6BC33-A4BA-469C-B849-2FA3BE2082BE}" srcOrd="26" destOrd="0" presId="urn:microsoft.com/office/officeart/2008/layout/LinedList"/>
    <dgm:cxn modelId="{77D14EC6-219E-4AA6-BF84-92B212DCF4C5}" type="presParOf" srcId="{E820FF08-9C29-43F9-85FC-CD267187F00C}" destId="{6845F354-BF04-4B5B-84DB-6FBC12A7BDC4}" srcOrd="27" destOrd="0" presId="urn:microsoft.com/office/officeart/2008/layout/LinedList"/>
    <dgm:cxn modelId="{4371AAF0-9AEF-4E03-A2EF-A7EEE3B36DD3}" type="presParOf" srcId="{E820FF08-9C29-43F9-85FC-CD267187F00C}" destId="{9812D42B-035D-4B6E-8AB3-9668C605718F}" srcOrd="28" destOrd="0" presId="urn:microsoft.com/office/officeart/2008/layout/LinedList"/>
    <dgm:cxn modelId="{288D0587-E2E6-4BD7-93F0-1C136CE855C6}" type="presParOf" srcId="{9812D42B-035D-4B6E-8AB3-9668C605718F}" destId="{8BE85591-DBE4-4CCA-AA27-8B7D6919A21D}" srcOrd="0" destOrd="0" presId="urn:microsoft.com/office/officeart/2008/layout/LinedList"/>
    <dgm:cxn modelId="{44AAC705-9E9C-4762-8BC7-1474A0083E65}" type="presParOf" srcId="{9812D42B-035D-4B6E-8AB3-9668C605718F}" destId="{30FEBE40-3703-4D1F-9A21-4B8AFF53F2D7}" srcOrd="1" destOrd="0" presId="urn:microsoft.com/office/officeart/2008/layout/LinedList"/>
    <dgm:cxn modelId="{6BE78219-953B-46D8-A4FA-FF1B5FB1E072}" type="presParOf" srcId="{9812D42B-035D-4B6E-8AB3-9668C605718F}" destId="{DEEED77F-99B4-4197-B7BE-843C533B20A8}" srcOrd="2" destOrd="0" presId="urn:microsoft.com/office/officeart/2008/layout/LinedList"/>
    <dgm:cxn modelId="{1D788B0F-53C4-4F3E-A396-7040D140BDF6}" type="presParOf" srcId="{E820FF08-9C29-43F9-85FC-CD267187F00C}" destId="{7CA201CB-6994-4576-85FB-DC58114FC830}" srcOrd="29" destOrd="0" presId="urn:microsoft.com/office/officeart/2008/layout/LinedList"/>
    <dgm:cxn modelId="{44ACF50A-CAE7-41C8-89C9-F94BDFCFB4C2}" type="presParOf" srcId="{E820FF08-9C29-43F9-85FC-CD267187F00C}" destId="{D6D244A1-ACA4-4504-8472-5125A71B6E01}" srcOrd="30" destOrd="0" presId="urn:microsoft.com/office/officeart/2008/layout/LinedList"/>
    <dgm:cxn modelId="{1662DDF7-2FA0-4BB3-832E-97FE0ACAAAE3}" type="presParOf" srcId="{E820FF08-9C29-43F9-85FC-CD267187F00C}" destId="{5FC76B2F-0794-4C3E-8BC9-9E0E214E73F8}" srcOrd="31" destOrd="0" presId="urn:microsoft.com/office/officeart/2008/layout/LinedList"/>
    <dgm:cxn modelId="{A5DECFF6-E573-417F-96AF-B45171FD665E}" type="presParOf" srcId="{5FC76B2F-0794-4C3E-8BC9-9E0E214E73F8}" destId="{1E3B1616-1FD0-4E92-B476-4D1F32EABABE}" srcOrd="0" destOrd="0" presId="urn:microsoft.com/office/officeart/2008/layout/LinedList"/>
    <dgm:cxn modelId="{AC683A9D-9016-488C-8B5F-CCE989F69338}" type="presParOf" srcId="{5FC76B2F-0794-4C3E-8BC9-9E0E214E73F8}" destId="{5F7F6CDB-A413-4E65-AD09-69631F4079F2}" srcOrd="1" destOrd="0" presId="urn:microsoft.com/office/officeart/2008/layout/LinedList"/>
    <dgm:cxn modelId="{E72192A3-8E9E-4465-B389-2D0E6B866EFE}" type="presParOf" srcId="{5FC76B2F-0794-4C3E-8BC9-9E0E214E73F8}" destId="{E8DFECE9-6722-4AD0-AC35-ACD91A6D202D}" srcOrd="2" destOrd="0" presId="urn:microsoft.com/office/officeart/2008/layout/LinedList"/>
    <dgm:cxn modelId="{0C081E63-1563-45B1-91EE-51EF23BAB164}" type="presParOf" srcId="{E820FF08-9C29-43F9-85FC-CD267187F00C}" destId="{961B6620-1139-4432-8E72-27BDAF957BF1}" srcOrd="32" destOrd="0" presId="urn:microsoft.com/office/officeart/2008/layout/LinedList"/>
    <dgm:cxn modelId="{06E5CA78-9717-48A5-B128-EF4C218D321B}" type="presParOf" srcId="{E820FF08-9C29-43F9-85FC-CD267187F00C}" destId="{94FAF304-812C-4BD6-B026-229808889A70}" srcOrd="33" destOrd="0" presId="urn:microsoft.com/office/officeart/2008/layout/LinedList"/>
    <dgm:cxn modelId="{64669697-DD4B-40AF-A6BA-3F2BF3BE86C2}" type="presParOf" srcId="{E820FF08-9C29-43F9-85FC-CD267187F00C}" destId="{E4E6260C-1F05-433A-AC41-C095E1AE1701}" srcOrd="34" destOrd="0" presId="urn:microsoft.com/office/officeart/2008/layout/LinedList"/>
    <dgm:cxn modelId="{8C20CB78-93C4-4CDD-8E7F-9E708A7A066E}" type="presParOf" srcId="{E4E6260C-1F05-433A-AC41-C095E1AE1701}" destId="{878E992A-37FB-4732-8124-6408F2CA4AF0}" srcOrd="0" destOrd="0" presId="urn:microsoft.com/office/officeart/2008/layout/LinedList"/>
    <dgm:cxn modelId="{FAAE6BFF-2BA4-41D4-9F16-C20B7EB6FBAD}" type="presParOf" srcId="{E4E6260C-1F05-433A-AC41-C095E1AE1701}" destId="{60E9BD24-FD03-4D6B-868F-67B182A282BC}" srcOrd="1" destOrd="0" presId="urn:microsoft.com/office/officeart/2008/layout/LinedList"/>
    <dgm:cxn modelId="{946E6AAC-7C02-4B76-81C0-13A8C7E3CCD3}" type="presParOf" srcId="{E4E6260C-1F05-433A-AC41-C095E1AE1701}" destId="{9866111D-6AFC-4116-8209-28B940FAAD35}" srcOrd="2" destOrd="0" presId="urn:microsoft.com/office/officeart/2008/layout/LinedList"/>
    <dgm:cxn modelId="{CD314648-16A7-4737-9259-D5B2379A19DB}" type="presParOf" srcId="{E820FF08-9C29-43F9-85FC-CD267187F00C}" destId="{1DCC42AA-1B2D-4EB0-A0A0-4F4009F81B9B}" srcOrd="35" destOrd="0" presId="urn:microsoft.com/office/officeart/2008/layout/LinedList"/>
    <dgm:cxn modelId="{4AE5C509-BA09-49FA-B55E-6DCD8AA6976F}" type="presParOf" srcId="{E820FF08-9C29-43F9-85FC-CD267187F00C}" destId="{E2A65401-2153-46E7-8A02-B9DE1D7779EF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792E6-7FF9-4BE7-8F36-9B6E39572C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E89BA-83EF-4B1A-A613-E5F63B34D38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USDOT</a:t>
          </a:r>
        </a:p>
      </dgm:t>
    </dgm:pt>
    <dgm:pt modelId="{6F3372A3-3F16-4CFF-9B32-4BBE3DA4E3D2}" type="par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3C8AE2-326D-4171-8A32-48F3F9AE46FB}" type="sib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C5835-C5F5-4153-B816-36AD3723F4D4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the Secretary</a:t>
          </a:r>
        </a:p>
      </dgm:t>
    </dgm:pt>
    <dgm:pt modelId="{652FEEB0-09E6-4B91-9DC0-CCC412E6DFB4}" type="par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DEAFCD-7AA9-4143-AE26-1F4279AE3503}" type="sib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4912F-7BB1-4B0A-987E-F8312FAB5D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National Highway Traffic Safety Administration</a:t>
          </a:r>
        </a:p>
      </dgm:t>
    </dgm:pt>
    <dgm:pt modelId="{6B6ACF99-4606-48D7-91F1-A425B315712C}" type="par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70D3B7-D187-4F1F-BA81-D5917C4F08E9}" type="sib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E83A52-7516-4C2E-ADDC-2BBFFFE8B12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Aviation Administration</a:t>
          </a:r>
        </a:p>
      </dgm:t>
    </dgm:pt>
    <dgm:pt modelId="{91A63C82-629A-450D-A68C-6E6AAF3F6B6B}" type="parTrans" cxnId="{EEDA53DF-88B5-4AEF-B33D-31C9BB305FE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B43129-FDAF-41E4-A7A5-C0753805F91C}" type="sibTrans" cxnId="{EEDA53DF-88B5-4AEF-B33D-31C9BB305FE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AE843-8521-4089-BCBC-551B48E40F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Inspector General</a:t>
          </a:r>
        </a:p>
      </dgm:t>
    </dgm:pt>
    <dgm:pt modelId="{18A67A79-38BE-4D38-AD2F-8AD1EBEC55D4}" type="par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2E16-B6D1-469C-A2C5-95D090D5E685}" type="sib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8D7D6-F81A-4FD4-A6D6-A552B1B6A49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Highway Administration</a:t>
          </a:r>
        </a:p>
      </dgm:t>
    </dgm:pt>
    <dgm:pt modelId="{D001AC9B-B8A8-4615-B28E-384B41E0D0E7}" type="par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14851B-AE00-4E80-A181-36E4542B755C}" type="sib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D34DAD-3377-48F2-A6EF-A30BFCCB749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Pipeline and Hazardous Materials Safety Administration</a:t>
          </a:r>
        </a:p>
      </dgm:t>
    </dgm:pt>
    <dgm:pt modelId="{E7C539E7-625D-46B8-BD2D-1933A0D99B6E}" type="parTrans" cxnId="{A5717EEA-BD91-4FA3-8143-87EF288B41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6E5F5B-EB5A-4FE1-BF4E-028FECB08C00}" type="sibTrans" cxnId="{A5717EEA-BD91-4FA3-8143-87EF288B41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5B4AAC-2248-44C5-85F3-F4C9EF132ED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Motor Carrier Safety Administration</a:t>
          </a:r>
        </a:p>
      </dgm:t>
    </dgm:pt>
    <dgm:pt modelId="{F0DFBA6B-6496-447F-84FC-B5BAFA4F510F}" type="parTrans" cxnId="{70AB4652-9634-4A77-BF90-8E4B4131F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4064A1-F3D9-4CFA-BFC5-2FBD7E8CE7B1}" type="sibTrans" cxnId="{70AB4652-9634-4A77-BF90-8E4B4131F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E4D4CD-0873-42AB-AAAB-B3043CDC86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Railroad Administration</a:t>
          </a:r>
        </a:p>
      </dgm:t>
    </dgm:pt>
    <dgm:pt modelId="{50F9D32B-A28B-4954-93EE-AA6AAA84921D}" type="parTrans" cxnId="{8AD6F528-5CE1-4A2D-97A0-965BCD2E620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B53866-F429-4DC1-A2B8-F8BBCC1A906A}" type="sibTrans" cxnId="{8AD6F528-5CE1-4A2D-97A0-965BCD2E620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26D353-E8B4-4616-90E7-CDD1756B289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Saint Lawrence Seaway Development Corporation</a:t>
          </a:r>
        </a:p>
      </dgm:t>
    </dgm:pt>
    <dgm:pt modelId="{2D75D11D-11A9-4728-996D-80FBD63B3311}" type="parTrans" cxnId="{F2DAB3E8-AD5B-4C12-AADF-0E60C8B886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622932-06FC-4567-8288-CE1C8032C329}" type="sibTrans" cxnId="{F2DAB3E8-AD5B-4C12-AADF-0E60C8B886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0C06AE-73BF-444F-B84F-674E38805F9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Transit Administration</a:t>
          </a:r>
        </a:p>
      </dgm:t>
    </dgm:pt>
    <dgm:pt modelId="{B51FC7AE-4F25-40BA-9962-8D6CD06A8C2C}" type="parTrans" cxnId="{45CF5C56-1C2E-414D-80B9-2BF69DC44A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FF9272-E7AE-49AC-8AE2-7967B1885868}" type="sibTrans" cxnId="{45CF5C56-1C2E-414D-80B9-2BF69DC44A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B0D3BB-8327-40F4-999F-9D51392CBCD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Surface Transportation Board</a:t>
          </a:r>
        </a:p>
      </dgm:t>
    </dgm:pt>
    <dgm:pt modelId="{35F32967-FAD4-4C67-8718-0106E235E948}" type="parTrans" cxnId="{50E0ED49-A21B-419F-8C79-D06CE4D4B7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F622C-B810-4797-9258-B1685380642C}" type="sibTrans" cxnId="{50E0ED49-A21B-419F-8C79-D06CE4D4B7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3553BF-EBA9-457F-99C2-8A69DF10648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Maritime Administration</a:t>
          </a:r>
        </a:p>
      </dgm:t>
    </dgm:pt>
    <dgm:pt modelId="{6F76CF53-D113-4B2F-86D1-FA43D0454BDB}" type="parTrans" cxnId="{D3793B77-7C9A-4A99-8499-BA7D9DD8BA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8C3E95-672C-4184-AAB9-48D6F58AB319}" type="sibTrans" cxnId="{D3793B77-7C9A-4A99-8499-BA7D9DD8BA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DC698E-45F7-4CC5-AF5E-5868CCDD80A6}" type="pres">
      <dgm:prSet presAssocID="{6CD792E6-7FF9-4BE7-8F36-9B6E39572C03}" presName="vert0" presStyleCnt="0">
        <dgm:presLayoutVars>
          <dgm:dir/>
          <dgm:animOne val="branch"/>
          <dgm:animLvl val="lvl"/>
        </dgm:presLayoutVars>
      </dgm:prSet>
      <dgm:spPr/>
    </dgm:pt>
    <dgm:pt modelId="{74B38A2A-1DBA-4F2F-AC5F-CE7C7FF66F99}" type="pres">
      <dgm:prSet presAssocID="{00AE89BA-83EF-4B1A-A613-E5F63B34D389}" presName="thickLine" presStyleLbl="alignNode1" presStyleIdx="0" presStyleCnt="1"/>
      <dgm:spPr/>
    </dgm:pt>
    <dgm:pt modelId="{7678014D-B3CA-4A1A-89DB-1990361D96F1}" type="pres">
      <dgm:prSet presAssocID="{00AE89BA-83EF-4B1A-A613-E5F63B34D389}" presName="horz1" presStyleCnt="0"/>
      <dgm:spPr/>
    </dgm:pt>
    <dgm:pt modelId="{1B9FDA09-6BC4-4500-A0A8-A2917739FE01}" type="pres">
      <dgm:prSet presAssocID="{00AE89BA-83EF-4B1A-A613-E5F63B34D389}" presName="tx1" presStyleLbl="revTx" presStyleIdx="0" presStyleCnt="13"/>
      <dgm:spPr/>
    </dgm:pt>
    <dgm:pt modelId="{E820FF08-9C29-43F9-85FC-CD267187F00C}" type="pres">
      <dgm:prSet presAssocID="{00AE89BA-83EF-4B1A-A613-E5F63B34D389}" presName="vert1" presStyleCnt="0"/>
      <dgm:spPr/>
    </dgm:pt>
    <dgm:pt modelId="{E4307594-8BFC-42A6-A70C-8B8ED58BA30E}" type="pres">
      <dgm:prSet presAssocID="{FE8C5835-C5F5-4153-B816-36AD3723F4D4}" presName="vertSpace2a" presStyleCnt="0"/>
      <dgm:spPr/>
    </dgm:pt>
    <dgm:pt modelId="{EE0B32EA-D87C-48F1-B8EC-A16B3649356B}" type="pres">
      <dgm:prSet presAssocID="{FE8C5835-C5F5-4153-B816-36AD3723F4D4}" presName="horz2" presStyleCnt="0"/>
      <dgm:spPr/>
    </dgm:pt>
    <dgm:pt modelId="{C1A0128A-47E5-41CD-9DB6-A4C313B8CDF7}" type="pres">
      <dgm:prSet presAssocID="{FE8C5835-C5F5-4153-B816-36AD3723F4D4}" presName="horzSpace2" presStyleCnt="0"/>
      <dgm:spPr/>
    </dgm:pt>
    <dgm:pt modelId="{3FE8E000-9FF8-4889-95FC-2C4F69DF2C96}" type="pres">
      <dgm:prSet presAssocID="{FE8C5835-C5F5-4153-B816-36AD3723F4D4}" presName="tx2" presStyleLbl="revTx" presStyleIdx="1" presStyleCnt="13"/>
      <dgm:spPr/>
    </dgm:pt>
    <dgm:pt modelId="{F103DCFE-05E3-4929-8919-31F4DFD9E579}" type="pres">
      <dgm:prSet presAssocID="{FE8C5835-C5F5-4153-B816-36AD3723F4D4}" presName="vert2" presStyleCnt="0"/>
      <dgm:spPr/>
    </dgm:pt>
    <dgm:pt modelId="{87FC94AA-F1CA-4603-A369-6FD2D0EF8272}" type="pres">
      <dgm:prSet presAssocID="{FE8C5835-C5F5-4153-B816-36AD3723F4D4}" presName="thinLine2b" presStyleLbl="callout" presStyleIdx="0" presStyleCnt="12"/>
      <dgm:spPr/>
    </dgm:pt>
    <dgm:pt modelId="{60B92A74-D670-40BB-A9A5-7C1F392C537F}" type="pres">
      <dgm:prSet presAssocID="{FE8C5835-C5F5-4153-B816-36AD3723F4D4}" presName="vertSpace2b" presStyleCnt="0"/>
      <dgm:spPr/>
    </dgm:pt>
    <dgm:pt modelId="{FDFB71B8-3F12-46FE-B03C-03DFA111114F}" type="pres">
      <dgm:prSet presAssocID="{9204912F-7BB1-4B0A-987E-F8312FAB5DF3}" presName="horz2" presStyleCnt="0"/>
      <dgm:spPr/>
    </dgm:pt>
    <dgm:pt modelId="{727CB494-4E6A-4D2E-819E-F20578863BE8}" type="pres">
      <dgm:prSet presAssocID="{9204912F-7BB1-4B0A-987E-F8312FAB5DF3}" presName="horzSpace2" presStyleCnt="0"/>
      <dgm:spPr/>
    </dgm:pt>
    <dgm:pt modelId="{53FDEFFA-1D0A-461A-8F7D-4CCD09E5A7CD}" type="pres">
      <dgm:prSet presAssocID="{9204912F-7BB1-4B0A-987E-F8312FAB5DF3}" presName="tx2" presStyleLbl="revTx" presStyleIdx="2" presStyleCnt="13"/>
      <dgm:spPr/>
    </dgm:pt>
    <dgm:pt modelId="{5F5E94F3-4BD0-43FE-B2B3-6238FBD3411F}" type="pres">
      <dgm:prSet presAssocID="{9204912F-7BB1-4B0A-987E-F8312FAB5DF3}" presName="vert2" presStyleCnt="0"/>
      <dgm:spPr/>
    </dgm:pt>
    <dgm:pt modelId="{E789A44C-6A12-4877-9F49-D5E6642DFF1F}" type="pres">
      <dgm:prSet presAssocID="{9204912F-7BB1-4B0A-987E-F8312FAB5DF3}" presName="thinLine2b" presStyleLbl="callout" presStyleIdx="1" presStyleCnt="12"/>
      <dgm:spPr/>
    </dgm:pt>
    <dgm:pt modelId="{F78F0FD2-20E1-4A3D-8BD6-92CCD64F7DC4}" type="pres">
      <dgm:prSet presAssocID="{9204912F-7BB1-4B0A-987E-F8312FAB5DF3}" presName="vertSpace2b" presStyleCnt="0"/>
      <dgm:spPr/>
    </dgm:pt>
    <dgm:pt modelId="{156E499D-1FDA-4329-9A95-5B9D92933E82}" type="pres">
      <dgm:prSet presAssocID="{40E83A52-7516-4C2E-ADDC-2BBFFFE8B120}" presName="horz2" presStyleCnt="0"/>
      <dgm:spPr/>
    </dgm:pt>
    <dgm:pt modelId="{0884FCBD-B53A-4318-B85E-CEC04F6A3AFC}" type="pres">
      <dgm:prSet presAssocID="{40E83A52-7516-4C2E-ADDC-2BBFFFE8B120}" presName="horzSpace2" presStyleCnt="0"/>
      <dgm:spPr/>
    </dgm:pt>
    <dgm:pt modelId="{A8137844-692F-4183-A63B-95F530BE9F16}" type="pres">
      <dgm:prSet presAssocID="{40E83A52-7516-4C2E-ADDC-2BBFFFE8B120}" presName="tx2" presStyleLbl="revTx" presStyleIdx="3" presStyleCnt="13"/>
      <dgm:spPr/>
    </dgm:pt>
    <dgm:pt modelId="{AB402497-5423-4A1C-BB2C-7D9B00466282}" type="pres">
      <dgm:prSet presAssocID="{40E83A52-7516-4C2E-ADDC-2BBFFFE8B120}" presName="vert2" presStyleCnt="0"/>
      <dgm:spPr/>
    </dgm:pt>
    <dgm:pt modelId="{04744DEF-5A84-451A-923F-5BC2842506A1}" type="pres">
      <dgm:prSet presAssocID="{40E83A52-7516-4C2E-ADDC-2BBFFFE8B120}" presName="thinLine2b" presStyleLbl="callout" presStyleIdx="2" presStyleCnt="12"/>
      <dgm:spPr/>
    </dgm:pt>
    <dgm:pt modelId="{9709B139-8C05-4CA9-B8DD-C2ED18432B2E}" type="pres">
      <dgm:prSet presAssocID="{40E83A52-7516-4C2E-ADDC-2BBFFFE8B120}" presName="vertSpace2b" presStyleCnt="0"/>
      <dgm:spPr/>
    </dgm:pt>
    <dgm:pt modelId="{FFE04FCD-BD9B-4D5F-9C14-9985EEFCCE86}" type="pres">
      <dgm:prSet presAssocID="{DAAAE843-8521-4089-BCBC-551B48E40F1A}" presName="horz2" presStyleCnt="0"/>
      <dgm:spPr/>
    </dgm:pt>
    <dgm:pt modelId="{DA5B234E-ED7D-41E7-9E3A-F6D3B3A20150}" type="pres">
      <dgm:prSet presAssocID="{DAAAE843-8521-4089-BCBC-551B48E40F1A}" presName="horzSpace2" presStyleCnt="0"/>
      <dgm:spPr/>
    </dgm:pt>
    <dgm:pt modelId="{BB382903-B869-4767-BF4F-36A035BE26EE}" type="pres">
      <dgm:prSet presAssocID="{DAAAE843-8521-4089-BCBC-551B48E40F1A}" presName="tx2" presStyleLbl="revTx" presStyleIdx="4" presStyleCnt="13"/>
      <dgm:spPr/>
    </dgm:pt>
    <dgm:pt modelId="{3D4B21C3-BDB4-4E27-8B1A-06521E66C39E}" type="pres">
      <dgm:prSet presAssocID="{DAAAE843-8521-4089-BCBC-551B48E40F1A}" presName="vert2" presStyleCnt="0"/>
      <dgm:spPr/>
    </dgm:pt>
    <dgm:pt modelId="{AF4DB005-EBD7-4B97-ABB4-E7D87DE0AF6C}" type="pres">
      <dgm:prSet presAssocID="{DAAAE843-8521-4089-BCBC-551B48E40F1A}" presName="thinLine2b" presStyleLbl="callout" presStyleIdx="3" presStyleCnt="12"/>
      <dgm:spPr/>
    </dgm:pt>
    <dgm:pt modelId="{DBDCE1C9-CEAB-4C59-8DA5-317774951FA0}" type="pres">
      <dgm:prSet presAssocID="{DAAAE843-8521-4089-BCBC-551B48E40F1A}" presName="vertSpace2b" presStyleCnt="0"/>
      <dgm:spPr/>
    </dgm:pt>
    <dgm:pt modelId="{1F3528B5-1476-483A-BEC6-220BFBB354FB}" type="pres">
      <dgm:prSet presAssocID="{D168D7D6-F81A-4FD4-A6D6-A552B1B6A492}" presName="horz2" presStyleCnt="0"/>
      <dgm:spPr/>
    </dgm:pt>
    <dgm:pt modelId="{043831EA-1BF8-445D-A74C-FCC7610FFE0A}" type="pres">
      <dgm:prSet presAssocID="{D168D7D6-F81A-4FD4-A6D6-A552B1B6A492}" presName="horzSpace2" presStyleCnt="0"/>
      <dgm:spPr/>
    </dgm:pt>
    <dgm:pt modelId="{2F71B75C-EFBB-49C1-8CB4-59523B15BB4A}" type="pres">
      <dgm:prSet presAssocID="{D168D7D6-F81A-4FD4-A6D6-A552B1B6A492}" presName="tx2" presStyleLbl="revTx" presStyleIdx="5" presStyleCnt="13"/>
      <dgm:spPr/>
    </dgm:pt>
    <dgm:pt modelId="{14F2DAD4-F38A-4E94-8FD7-4ABB3E3DACC9}" type="pres">
      <dgm:prSet presAssocID="{D168D7D6-F81A-4FD4-A6D6-A552B1B6A492}" presName="vert2" presStyleCnt="0"/>
      <dgm:spPr/>
    </dgm:pt>
    <dgm:pt modelId="{B5FCC07F-79CD-4E3B-A232-200B2666A4B9}" type="pres">
      <dgm:prSet presAssocID="{D168D7D6-F81A-4FD4-A6D6-A552B1B6A492}" presName="thinLine2b" presStyleLbl="callout" presStyleIdx="4" presStyleCnt="12"/>
      <dgm:spPr/>
    </dgm:pt>
    <dgm:pt modelId="{AEEB9D30-4C1A-48F2-A2E0-95F78A84F009}" type="pres">
      <dgm:prSet presAssocID="{D168D7D6-F81A-4FD4-A6D6-A552B1B6A492}" presName="vertSpace2b" presStyleCnt="0"/>
      <dgm:spPr/>
    </dgm:pt>
    <dgm:pt modelId="{E2F8C0CF-9161-4A68-8F5A-9024A6DBF099}" type="pres">
      <dgm:prSet presAssocID="{84D34DAD-3377-48F2-A6EF-A30BFCCB749B}" presName="horz2" presStyleCnt="0"/>
      <dgm:spPr/>
    </dgm:pt>
    <dgm:pt modelId="{DD483971-FA83-42E4-8D22-4FEAFDCBED17}" type="pres">
      <dgm:prSet presAssocID="{84D34DAD-3377-48F2-A6EF-A30BFCCB749B}" presName="horzSpace2" presStyleCnt="0"/>
      <dgm:spPr/>
    </dgm:pt>
    <dgm:pt modelId="{C0E858E4-7B4E-48AF-8347-67C5BFD89825}" type="pres">
      <dgm:prSet presAssocID="{84D34DAD-3377-48F2-A6EF-A30BFCCB749B}" presName="tx2" presStyleLbl="revTx" presStyleIdx="6" presStyleCnt="13"/>
      <dgm:spPr/>
    </dgm:pt>
    <dgm:pt modelId="{3CFA0174-00C1-42C8-BCDA-06A27573217A}" type="pres">
      <dgm:prSet presAssocID="{84D34DAD-3377-48F2-A6EF-A30BFCCB749B}" presName="vert2" presStyleCnt="0"/>
      <dgm:spPr/>
    </dgm:pt>
    <dgm:pt modelId="{62D249B3-0012-490A-BDCC-A85490CFB7CA}" type="pres">
      <dgm:prSet presAssocID="{84D34DAD-3377-48F2-A6EF-A30BFCCB749B}" presName="thinLine2b" presStyleLbl="callout" presStyleIdx="5" presStyleCnt="12"/>
      <dgm:spPr/>
    </dgm:pt>
    <dgm:pt modelId="{8B99BF1F-DB21-4ACD-980C-36235AEB74FC}" type="pres">
      <dgm:prSet presAssocID="{84D34DAD-3377-48F2-A6EF-A30BFCCB749B}" presName="vertSpace2b" presStyleCnt="0"/>
      <dgm:spPr/>
    </dgm:pt>
    <dgm:pt modelId="{DF22A052-4775-46B5-86B2-7D9ECDA25D9A}" type="pres">
      <dgm:prSet presAssocID="{A45B4AAC-2248-44C5-85F3-F4C9EF132ED4}" presName="horz2" presStyleCnt="0"/>
      <dgm:spPr/>
    </dgm:pt>
    <dgm:pt modelId="{C0715B5E-1602-4663-921E-EED1FC958DC0}" type="pres">
      <dgm:prSet presAssocID="{A45B4AAC-2248-44C5-85F3-F4C9EF132ED4}" presName="horzSpace2" presStyleCnt="0"/>
      <dgm:spPr/>
    </dgm:pt>
    <dgm:pt modelId="{2E1AE300-B651-4654-BED9-DEED334141ED}" type="pres">
      <dgm:prSet presAssocID="{A45B4AAC-2248-44C5-85F3-F4C9EF132ED4}" presName="tx2" presStyleLbl="revTx" presStyleIdx="7" presStyleCnt="13"/>
      <dgm:spPr/>
    </dgm:pt>
    <dgm:pt modelId="{4F09F2B0-A63E-4161-8E8C-990C047A1090}" type="pres">
      <dgm:prSet presAssocID="{A45B4AAC-2248-44C5-85F3-F4C9EF132ED4}" presName="vert2" presStyleCnt="0"/>
      <dgm:spPr/>
    </dgm:pt>
    <dgm:pt modelId="{353FBC42-4DAF-4FCD-827E-98385DDC3FD9}" type="pres">
      <dgm:prSet presAssocID="{A45B4AAC-2248-44C5-85F3-F4C9EF132ED4}" presName="thinLine2b" presStyleLbl="callout" presStyleIdx="6" presStyleCnt="12"/>
      <dgm:spPr/>
    </dgm:pt>
    <dgm:pt modelId="{A1C9DC87-286D-443D-9E52-1B7206DFE4C9}" type="pres">
      <dgm:prSet presAssocID="{A45B4AAC-2248-44C5-85F3-F4C9EF132ED4}" presName="vertSpace2b" presStyleCnt="0"/>
      <dgm:spPr/>
    </dgm:pt>
    <dgm:pt modelId="{610086E9-5F23-4FC6-B015-7FABB16C6832}" type="pres">
      <dgm:prSet presAssocID="{81E4D4CD-0873-42AB-AAAB-B3043CDC86B8}" presName="horz2" presStyleCnt="0"/>
      <dgm:spPr/>
    </dgm:pt>
    <dgm:pt modelId="{98C7F41E-0C01-4540-9A81-B0FBAB37ED34}" type="pres">
      <dgm:prSet presAssocID="{81E4D4CD-0873-42AB-AAAB-B3043CDC86B8}" presName="horzSpace2" presStyleCnt="0"/>
      <dgm:spPr/>
    </dgm:pt>
    <dgm:pt modelId="{C068B7FD-9283-49BF-A881-ADA1F74E6809}" type="pres">
      <dgm:prSet presAssocID="{81E4D4CD-0873-42AB-AAAB-B3043CDC86B8}" presName="tx2" presStyleLbl="revTx" presStyleIdx="8" presStyleCnt="13"/>
      <dgm:spPr/>
    </dgm:pt>
    <dgm:pt modelId="{7A98EC7E-B794-47FF-8324-DD20321FCAA1}" type="pres">
      <dgm:prSet presAssocID="{81E4D4CD-0873-42AB-AAAB-B3043CDC86B8}" presName="vert2" presStyleCnt="0"/>
      <dgm:spPr/>
    </dgm:pt>
    <dgm:pt modelId="{F3E71643-1AE9-4DCD-8FD1-16B944B50890}" type="pres">
      <dgm:prSet presAssocID="{81E4D4CD-0873-42AB-AAAB-B3043CDC86B8}" presName="thinLine2b" presStyleLbl="callout" presStyleIdx="7" presStyleCnt="12"/>
      <dgm:spPr/>
    </dgm:pt>
    <dgm:pt modelId="{5B269FB2-AF11-4EA8-AFA6-09944A1391B3}" type="pres">
      <dgm:prSet presAssocID="{81E4D4CD-0873-42AB-AAAB-B3043CDC86B8}" presName="vertSpace2b" presStyleCnt="0"/>
      <dgm:spPr/>
    </dgm:pt>
    <dgm:pt modelId="{3C83695C-9397-4305-A3D0-E373E8342B8A}" type="pres">
      <dgm:prSet presAssocID="{4026D353-E8B4-4616-90E7-CDD1756B289D}" presName="horz2" presStyleCnt="0"/>
      <dgm:spPr/>
    </dgm:pt>
    <dgm:pt modelId="{4508D8F7-79BC-48A7-8466-8D1F3EA09DE3}" type="pres">
      <dgm:prSet presAssocID="{4026D353-E8B4-4616-90E7-CDD1756B289D}" presName="horzSpace2" presStyleCnt="0"/>
      <dgm:spPr/>
    </dgm:pt>
    <dgm:pt modelId="{D1D6EA28-EBC2-4FEF-85B7-7FBCC6AE790C}" type="pres">
      <dgm:prSet presAssocID="{4026D353-E8B4-4616-90E7-CDD1756B289D}" presName="tx2" presStyleLbl="revTx" presStyleIdx="9" presStyleCnt="13"/>
      <dgm:spPr/>
    </dgm:pt>
    <dgm:pt modelId="{5961C168-7BCB-43B1-8A30-5CCBB8475430}" type="pres">
      <dgm:prSet presAssocID="{4026D353-E8B4-4616-90E7-CDD1756B289D}" presName="vert2" presStyleCnt="0"/>
      <dgm:spPr/>
    </dgm:pt>
    <dgm:pt modelId="{83C6BC33-A4BA-469C-B849-2FA3BE2082BE}" type="pres">
      <dgm:prSet presAssocID="{4026D353-E8B4-4616-90E7-CDD1756B289D}" presName="thinLine2b" presStyleLbl="callout" presStyleIdx="8" presStyleCnt="12"/>
      <dgm:spPr/>
    </dgm:pt>
    <dgm:pt modelId="{6845F354-BF04-4B5B-84DB-6FBC12A7BDC4}" type="pres">
      <dgm:prSet presAssocID="{4026D353-E8B4-4616-90E7-CDD1756B289D}" presName="vertSpace2b" presStyleCnt="0"/>
      <dgm:spPr/>
    </dgm:pt>
    <dgm:pt modelId="{9812D42B-035D-4B6E-8AB3-9668C605718F}" type="pres">
      <dgm:prSet presAssocID="{FA0C06AE-73BF-444F-B84F-674E38805F96}" presName="horz2" presStyleCnt="0"/>
      <dgm:spPr/>
    </dgm:pt>
    <dgm:pt modelId="{8BE85591-DBE4-4CCA-AA27-8B7D6919A21D}" type="pres">
      <dgm:prSet presAssocID="{FA0C06AE-73BF-444F-B84F-674E38805F96}" presName="horzSpace2" presStyleCnt="0"/>
      <dgm:spPr/>
    </dgm:pt>
    <dgm:pt modelId="{30FEBE40-3703-4D1F-9A21-4B8AFF53F2D7}" type="pres">
      <dgm:prSet presAssocID="{FA0C06AE-73BF-444F-B84F-674E38805F96}" presName="tx2" presStyleLbl="revTx" presStyleIdx="10" presStyleCnt="13"/>
      <dgm:spPr/>
    </dgm:pt>
    <dgm:pt modelId="{DEEED77F-99B4-4197-B7BE-843C533B20A8}" type="pres">
      <dgm:prSet presAssocID="{FA0C06AE-73BF-444F-B84F-674E38805F96}" presName="vert2" presStyleCnt="0"/>
      <dgm:spPr/>
    </dgm:pt>
    <dgm:pt modelId="{7CA201CB-6994-4576-85FB-DC58114FC830}" type="pres">
      <dgm:prSet presAssocID="{FA0C06AE-73BF-444F-B84F-674E38805F96}" presName="thinLine2b" presStyleLbl="callout" presStyleIdx="9" presStyleCnt="12"/>
      <dgm:spPr/>
    </dgm:pt>
    <dgm:pt modelId="{D6D244A1-ACA4-4504-8472-5125A71B6E01}" type="pres">
      <dgm:prSet presAssocID="{FA0C06AE-73BF-444F-B84F-674E38805F96}" presName="vertSpace2b" presStyleCnt="0"/>
      <dgm:spPr/>
    </dgm:pt>
    <dgm:pt modelId="{5FC76B2F-0794-4C3E-8BC9-9E0E214E73F8}" type="pres">
      <dgm:prSet presAssocID="{3FB0D3BB-8327-40F4-999F-9D51392CBCDE}" presName="horz2" presStyleCnt="0"/>
      <dgm:spPr/>
    </dgm:pt>
    <dgm:pt modelId="{1E3B1616-1FD0-4E92-B476-4D1F32EABABE}" type="pres">
      <dgm:prSet presAssocID="{3FB0D3BB-8327-40F4-999F-9D51392CBCDE}" presName="horzSpace2" presStyleCnt="0"/>
      <dgm:spPr/>
    </dgm:pt>
    <dgm:pt modelId="{5F7F6CDB-A413-4E65-AD09-69631F4079F2}" type="pres">
      <dgm:prSet presAssocID="{3FB0D3BB-8327-40F4-999F-9D51392CBCDE}" presName="tx2" presStyleLbl="revTx" presStyleIdx="11" presStyleCnt="13"/>
      <dgm:spPr/>
    </dgm:pt>
    <dgm:pt modelId="{E8DFECE9-6722-4AD0-AC35-ACD91A6D202D}" type="pres">
      <dgm:prSet presAssocID="{3FB0D3BB-8327-40F4-999F-9D51392CBCDE}" presName="vert2" presStyleCnt="0"/>
      <dgm:spPr/>
    </dgm:pt>
    <dgm:pt modelId="{961B6620-1139-4432-8E72-27BDAF957BF1}" type="pres">
      <dgm:prSet presAssocID="{3FB0D3BB-8327-40F4-999F-9D51392CBCDE}" presName="thinLine2b" presStyleLbl="callout" presStyleIdx="10" presStyleCnt="12"/>
      <dgm:spPr/>
    </dgm:pt>
    <dgm:pt modelId="{94FAF304-812C-4BD6-B026-229808889A70}" type="pres">
      <dgm:prSet presAssocID="{3FB0D3BB-8327-40F4-999F-9D51392CBCDE}" presName="vertSpace2b" presStyleCnt="0"/>
      <dgm:spPr/>
    </dgm:pt>
    <dgm:pt modelId="{E4E6260C-1F05-433A-AC41-C095E1AE1701}" type="pres">
      <dgm:prSet presAssocID="{243553BF-EBA9-457F-99C2-8A69DF106485}" presName="horz2" presStyleCnt="0"/>
      <dgm:spPr/>
    </dgm:pt>
    <dgm:pt modelId="{878E992A-37FB-4732-8124-6408F2CA4AF0}" type="pres">
      <dgm:prSet presAssocID="{243553BF-EBA9-457F-99C2-8A69DF106485}" presName="horzSpace2" presStyleCnt="0"/>
      <dgm:spPr/>
    </dgm:pt>
    <dgm:pt modelId="{60E9BD24-FD03-4D6B-868F-67B182A282BC}" type="pres">
      <dgm:prSet presAssocID="{243553BF-EBA9-457F-99C2-8A69DF106485}" presName="tx2" presStyleLbl="revTx" presStyleIdx="12" presStyleCnt="13"/>
      <dgm:spPr/>
    </dgm:pt>
    <dgm:pt modelId="{9866111D-6AFC-4116-8209-28B940FAAD35}" type="pres">
      <dgm:prSet presAssocID="{243553BF-EBA9-457F-99C2-8A69DF106485}" presName="vert2" presStyleCnt="0"/>
      <dgm:spPr/>
    </dgm:pt>
    <dgm:pt modelId="{1DCC42AA-1B2D-4EB0-A0A0-4F4009F81B9B}" type="pres">
      <dgm:prSet presAssocID="{243553BF-EBA9-457F-99C2-8A69DF106485}" presName="thinLine2b" presStyleLbl="callout" presStyleIdx="11" presStyleCnt="12"/>
      <dgm:spPr/>
    </dgm:pt>
    <dgm:pt modelId="{E2A65401-2153-46E7-8A02-B9DE1D7779EF}" type="pres">
      <dgm:prSet presAssocID="{243553BF-EBA9-457F-99C2-8A69DF106485}" presName="vertSpace2b" presStyleCnt="0"/>
      <dgm:spPr/>
    </dgm:pt>
  </dgm:ptLst>
  <dgm:cxnLst>
    <dgm:cxn modelId="{64F54903-59D6-4DA8-9993-441E56DE4499}" type="presOf" srcId="{A45B4AAC-2248-44C5-85F3-F4C9EF132ED4}" destId="{2E1AE300-B651-4654-BED9-DEED334141ED}" srcOrd="0" destOrd="0" presId="urn:microsoft.com/office/officeart/2008/layout/LinedList"/>
    <dgm:cxn modelId="{9D735A12-02E9-4CD7-8819-15A389848E65}" srcId="{00AE89BA-83EF-4B1A-A613-E5F63B34D389}" destId="{FE8C5835-C5F5-4153-B816-36AD3723F4D4}" srcOrd="0" destOrd="0" parTransId="{652FEEB0-09E6-4B91-9DC0-CCC412E6DFB4}" sibTransId="{51DEAFCD-7AA9-4143-AE26-1F4279AE3503}"/>
    <dgm:cxn modelId="{6F4A4725-5EA4-4B46-8876-FDB9BE49D6DB}" srcId="{00AE89BA-83EF-4B1A-A613-E5F63B34D389}" destId="{DAAAE843-8521-4089-BCBC-551B48E40F1A}" srcOrd="3" destOrd="0" parTransId="{18A67A79-38BE-4D38-AD2F-8AD1EBEC55D4}" sibTransId="{96202E16-B6D1-469C-A2C5-95D090D5E685}"/>
    <dgm:cxn modelId="{34D83427-B0E5-4EA2-A9BB-427ED193D69E}" type="presOf" srcId="{9204912F-7BB1-4B0A-987E-F8312FAB5DF3}" destId="{53FDEFFA-1D0A-461A-8F7D-4CCD09E5A7CD}" srcOrd="0" destOrd="0" presId="urn:microsoft.com/office/officeart/2008/layout/LinedList"/>
    <dgm:cxn modelId="{8AD6F528-5CE1-4A2D-97A0-965BCD2E6203}" srcId="{00AE89BA-83EF-4B1A-A613-E5F63B34D389}" destId="{81E4D4CD-0873-42AB-AAAB-B3043CDC86B8}" srcOrd="7" destOrd="0" parTransId="{50F9D32B-A28B-4954-93EE-AA6AAA84921D}" sibTransId="{CFB53866-F429-4DC1-A2B8-F8BBCC1A906A}"/>
    <dgm:cxn modelId="{72DAC836-58B9-4EE5-ACC1-466B5D879853}" type="presOf" srcId="{40E83A52-7516-4C2E-ADDC-2BBFFFE8B120}" destId="{A8137844-692F-4183-A63B-95F530BE9F16}" srcOrd="0" destOrd="0" presId="urn:microsoft.com/office/officeart/2008/layout/LinedList"/>
    <dgm:cxn modelId="{1F5FD336-F9C7-456A-BCA1-1355A7B2EC94}" type="presOf" srcId="{6CD792E6-7FF9-4BE7-8F36-9B6E39572C03}" destId="{F8DC698E-45F7-4CC5-AF5E-5868CCDD80A6}" srcOrd="0" destOrd="0" presId="urn:microsoft.com/office/officeart/2008/layout/LinedList"/>
    <dgm:cxn modelId="{5E4D4A39-8635-4AF8-B863-B36F186FBF6A}" srcId="{00AE89BA-83EF-4B1A-A613-E5F63B34D389}" destId="{9204912F-7BB1-4B0A-987E-F8312FAB5DF3}" srcOrd="1" destOrd="0" parTransId="{6B6ACF99-4606-48D7-91F1-A425B315712C}" sibTransId="{8B70D3B7-D187-4F1F-BA81-D5917C4F08E9}"/>
    <dgm:cxn modelId="{3460A63C-CFB3-4C65-901A-543840EE7559}" type="presOf" srcId="{3FB0D3BB-8327-40F4-999F-9D51392CBCDE}" destId="{5F7F6CDB-A413-4E65-AD09-69631F4079F2}" srcOrd="0" destOrd="0" presId="urn:microsoft.com/office/officeart/2008/layout/LinedList"/>
    <dgm:cxn modelId="{52C8E35B-29D6-44EF-BBBD-CB1E93937C8B}" type="presOf" srcId="{84D34DAD-3377-48F2-A6EF-A30BFCCB749B}" destId="{C0E858E4-7B4E-48AF-8347-67C5BFD89825}" srcOrd="0" destOrd="0" presId="urn:microsoft.com/office/officeart/2008/layout/LinedList"/>
    <dgm:cxn modelId="{4CB3DD5C-8347-4E33-816F-A9C5706019DD}" srcId="{6CD792E6-7FF9-4BE7-8F36-9B6E39572C03}" destId="{00AE89BA-83EF-4B1A-A613-E5F63B34D389}" srcOrd="0" destOrd="0" parTransId="{6F3372A3-3F16-4CFF-9B32-4BBE3DA4E3D2}" sibTransId="{9E3C8AE2-326D-4171-8A32-48F3F9AE46FB}"/>
    <dgm:cxn modelId="{AED50B41-46F7-4D34-8101-6A6AFC377556}" type="presOf" srcId="{4026D353-E8B4-4616-90E7-CDD1756B289D}" destId="{D1D6EA28-EBC2-4FEF-85B7-7FBCC6AE790C}" srcOrd="0" destOrd="0" presId="urn:microsoft.com/office/officeart/2008/layout/LinedList"/>
    <dgm:cxn modelId="{F7F70464-13A8-44B6-B531-E617F70E6566}" type="presOf" srcId="{FA0C06AE-73BF-444F-B84F-674E38805F96}" destId="{30FEBE40-3703-4D1F-9A21-4B8AFF53F2D7}" srcOrd="0" destOrd="0" presId="urn:microsoft.com/office/officeart/2008/layout/LinedList"/>
    <dgm:cxn modelId="{50E0ED49-A21B-419F-8C79-D06CE4D4B740}" srcId="{00AE89BA-83EF-4B1A-A613-E5F63B34D389}" destId="{3FB0D3BB-8327-40F4-999F-9D51392CBCDE}" srcOrd="10" destOrd="0" parTransId="{35F32967-FAD4-4C67-8718-0106E235E948}" sibTransId="{3BAF622C-B810-4797-9258-B1685380642C}"/>
    <dgm:cxn modelId="{7C49F549-318A-45DC-98E5-C70F2A20F804}" type="presOf" srcId="{243553BF-EBA9-457F-99C2-8A69DF106485}" destId="{60E9BD24-FD03-4D6B-868F-67B182A282BC}" srcOrd="0" destOrd="0" presId="urn:microsoft.com/office/officeart/2008/layout/LinedList"/>
    <dgm:cxn modelId="{70AB4652-9634-4A77-BF90-8E4B4131F9DE}" srcId="{00AE89BA-83EF-4B1A-A613-E5F63B34D389}" destId="{A45B4AAC-2248-44C5-85F3-F4C9EF132ED4}" srcOrd="6" destOrd="0" parTransId="{F0DFBA6B-6496-447F-84FC-B5BAFA4F510F}" sibTransId="{DE4064A1-F3D9-4CFA-BFC5-2FBD7E8CE7B1}"/>
    <dgm:cxn modelId="{45CF5C56-1C2E-414D-80B9-2BF69DC44AA7}" srcId="{00AE89BA-83EF-4B1A-A613-E5F63B34D389}" destId="{FA0C06AE-73BF-444F-B84F-674E38805F96}" srcOrd="9" destOrd="0" parTransId="{B51FC7AE-4F25-40BA-9962-8D6CD06A8C2C}" sibTransId="{7CFF9272-E7AE-49AC-8AE2-7967B1885868}"/>
    <dgm:cxn modelId="{D3793B77-7C9A-4A99-8499-BA7D9DD8BAA0}" srcId="{00AE89BA-83EF-4B1A-A613-E5F63B34D389}" destId="{243553BF-EBA9-457F-99C2-8A69DF106485}" srcOrd="11" destOrd="0" parTransId="{6F76CF53-D113-4B2F-86D1-FA43D0454BDB}" sibTransId="{6E8C3E95-672C-4184-AAB9-48D6F58AB319}"/>
    <dgm:cxn modelId="{9722F9BC-F34D-41B9-8C0F-01C588B71137}" srcId="{00AE89BA-83EF-4B1A-A613-E5F63B34D389}" destId="{D168D7D6-F81A-4FD4-A6D6-A552B1B6A492}" srcOrd="4" destOrd="0" parTransId="{D001AC9B-B8A8-4615-B28E-384B41E0D0E7}" sibTransId="{4D14851B-AE00-4E80-A181-36E4542B755C}"/>
    <dgm:cxn modelId="{13E941C0-7BFC-4580-A04A-0A36A07AF50B}" type="presOf" srcId="{00AE89BA-83EF-4B1A-A613-E5F63B34D389}" destId="{1B9FDA09-6BC4-4500-A0A8-A2917739FE01}" srcOrd="0" destOrd="0" presId="urn:microsoft.com/office/officeart/2008/layout/LinedList"/>
    <dgm:cxn modelId="{0B8B7ECA-155A-429C-AE2C-8429CD92BD47}" type="presOf" srcId="{81E4D4CD-0873-42AB-AAAB-B3043CDC86B8}" destId="{C068B7FD-9283-49BF-A881-ADA1F74E6809}" srcOrd="0" destOrd="0" presId="urn:microsoft.com/office/officeart/2008/layout/LinedList"/>
    <dgm:cxn modelId="{69EB72D0-7BE4-49B5-8CD5-83865D451CA6}" type="presOf" srcId="{FE8C5835-C5F5-4153-B816-36AD3723F4D4}" destId="{3FE8E000-9FF8-4889-95FC-2C4F69DF2C96}" srcOrd="0" destOrd="0" presId="urn:microsoft.com/office/officeart/2008/layout/LinedList"/>
    <dgm:cxn modelId="{EEDA53DF-88B5-4AEF-B33D-31C9BB305FE1}" srcId="{00AE89BA-83EF-4B1A-A613-E5F63B34D389}" destId="{40E83A52-7516-4C2E-ADDC-2BBFFFE8B120}" srcOrd="2" destOrd="0" parTransId="{91A63C82-629A-450D-A68C-6E6AAF3F6B6B}" sibTransId="{F9B43129-FDAF-41E4-A7A5-C0753805F91C}"/>
    <dgm:cxn modelId="{957F9AE2-74F8-448B-A13C-C48AAA541DD2}" type="presOf" srcId="{D168D7D6-F81A-4FD4-A6D6-A552B1B6A492}" destId="{2F71B75C-EFBB-49C1-8CB4-59523B15BB4A}" srcOrd="0" destOrd="0" presId="urn:microsoft.com/office/officeart/2008/layout/LinedList"/>
    <dgm:cxn modelId="{F2DAB3E8-AD5B-4C12-AADF-0E60C8B88611}" srcId="{00AE89BA-83EF-4B1A-A613-E5F63B34D389}" destId="{4026D353-E8B4-4616-90E7-CDD1756B289D}" srcOrd="8" destOrd="0" parTransId="{2D75D11D-11A9-4728-996D-80FBD63B3311}" sibTransId="{7C622932-06FC-4567-8288-CE1C8032C329}"/>
    <dgm:cxn modelId="{A5717EEA-BD91-4FA3-8143-87EF288B4134}" srcId="{00AE89BA-83EF-4B1A-A613-E5F63B34D389}" destId="{84D34DAD-3377-48F2-A6EF-A30BFCCB749B}" srcOrd="5" destOrd="0" parTransId="{E7C539E7-625D-46B8-BD2D-1933A0D99B6E}" sibTransId="{906E5F5B-EB5A-4FE1-BF4E-028FECB08C00}"/>
    <dgm:cxn modelId="{C961BCEE-2266-4FFA-929F-6E024CBA915B}" type="presOf" srcId="{DAAAE843-8521-4089-BCBC-551B48E40F1A}" destId="{BB382903-B869-4767-BF4F-36A035BE26EE}" srcOrd="0" destOrd="0" presId="urn:microsoft.com/office/officeart/2008/layout/LinedList"/>
    <dgm:cxn modelId="{045C8F9C-F762-4419-8D55-C199B62B10E1}" type="presParOf" srcId="{F8DC698E-45F7-4CC5-AF5E-5868CCDD80A6}" destId="{74B38A2A-1DBA-4F2F-AC5F-CE7C7FF66F99}" srcOrd="0" destOrd="0" presId="urn:microsoft.com/office/officeart/2008/layout/LinedList"/>
    <dgm:cxn modelId="{50D4D7DA-9BAC-4630-8C97-FDBE86399F47}" type="presParOf" srcId="{F8DC698E-45F7-4CC5-AF5E-5868CCDD80A6}" destId="{7678014D-B3CA-4A1A-89DB-1990361D96F1}" srcOrd="1" destOrd="0" presId="urn:microsoft.com/office/officeart/2008/layout/LinedList"/>
    <dgm:cxn modelId="{AFE128C5-6F2D-44B2-A7A9-2300E7E613DA}" type="presParOf" srcId="{7678014D-B3CA-4A1A-89DB-1990361D96F1}" destId="{1B9FDA09-6BC4-4500-A0A8-A2917739FE01}" srcOrd="0" destOrd="0" presId="urn:microsoft.com/office/officeart/2008/layout/LinedList"/>
    <dgm:cxn modelId="{CEF18344-D0EA-456A-AD71-5B5DBABD13AF}" type="presParOf" srcId="{7678014D-B3CA-4A1A-89DB-1990361D96F1}" destId="{E820FF08-9C29-43F9-85FC-CD267187F00C}" srcOrd="1" destOrd="0" presId="urn:microsoft.com/office/officeart/2008/layout/LinedList"/>
    <dgm:cxn modelId="{88022CE5-523E-4596-858D-2DA0E7CA6E02}" type="presParOf" srcId="{E820FF08-9C29-43F9-85FC-CD267187F00C}" destId="{E4307594-8BFC-42A6-A70C-8B8ED58BA30E}" srcOrd="0" destOrd="0" presId="urn:microsoft.com/office/officeart/2008/layout/LinedList"/>
    <dgm:cxn modelId="{BB611F6D-7049-4850-89B3-132E399744BA}" type="presParOf" srcId="{E820FF08-9C29-43F9-85FC-CD267187F00C}" destId="{EE0B32EA-D87C-48F1-B8EC-A16B3649356B}" srcOrd="1" destOrd="0" presId="urn:microsoft.com/office/officeart/2008/layout/LinedList"/>
    <dgm:cxn modelId="{E874650F-FF01-4325-BD59-D0CF88B37178}" type="presParOf" srcId="{EE0B32EA-D87C-48F1-B8EC-A16B3649356B}" destId="{C1A0128A-47E5-41CD-9DB6-A4C313B8CDF7}" srcOrd="0" destOrd="0" presId="urn:microsoft.com/office/officeart/2008/layout/LinedList"/>
    <dgm:cxn modelId="{71E47455-902D-4F9A-A547-F157AF705B3F}" type="presParOf" srcId="{EE0B32EA-D87C-48F1-B8EC-A16B3649356B}" destId="{3FE8E000-9FF8-4889-95FC-2C4F69DF2C96}" srcOrd="1" destOrd="0" presId="urn:microsoft.com/office/officeart/2008/layout/LinedList"/>
    <dgm:cxn modelId="{3077040C-95CD-4A8D-A2BC-214651A37BCB}" type="presParOf" srcId="{EE0B32EA-D87C-48F1-B8EC-A16B3649356B}" destId="{F103DCFE-05E3-4929-8919-31F4DFD9E579}" srcOrd="2" destOrd="0" presId="urn:microsoft.com/office/officeart/2008/layout/LinedList"/>
    <dgm:cxn modelId="{5A261A81-EA93-4589-A653-F3493727AD34}" type="presParOf" srcId="{E820FF08-9C29-43F9-85FC-CD267187F00C}" destId="{87FC94AA-F1CA-4603-A369-6FD2D0EF8272}" srcOrd="2" destOrd="0" presId="urn:microsoft.com/office/officeart/2008/layout/LinedList"/>
    <dgm:cxn modelId="{54848B38-F1BB-43F0-AEBB-3D0271728DA8}" type="presParOf" srcId="{E820FF08-9C29-43F9-85FC-CD267187F00C}" destId="{60B92A74-D670-40BB-A9A5-7C1F392C537F}" srcOrd="3" destOrd="0" presId="urn:microsoft.com/office/officeart/2008/layout/LinedList"/>
    <dgm:cxn modelId="{60F9DA82-A108-49D7-A1E8-08F9F935496A}" type="presParOf" srcId="{E820FF08-9C29-43F9-85FC-CD267187F00C}" destId="{FDFB71B8-3F12-46FE-B03C-03DFA111114F}" srcOrd="4" destOrd="0" presId="urn:microsoft.com/office/officeart/2008/layout/LinedList"/>
    <dgm:cxn modelId="{A0269249-2B58-4028-9F5A-5008D3686454}" type="presParOf" srcId="{FDFB71B8-3F12-46FE-B03C-03DFA111114F}" destId="{727CB494-4E6A-4D2E-819E-F20578863BE8}" srcOrd="0" destOrd="0" presId="urn:microsoft.com/office/officeart/2008/layout/LinedList"/>
    <dgm:cxn modelId="{6D914FCA-AA3E-459A-9355-8B0649AE7601}" type="presParOf" srcId="{FDFB71B8-3F12-46FE-B03C-03DFA111114F}" destId="{53FDEFFA-1D0A-461A-8F7D-4CCD09E5A7CD}" srcOrd="1" destOrd="0" presId="urn:microsoft.com/office/officeart/2008/layout/LinedList"/>
    <dgm:cxn modelId="{F533BD9C-00F2-4549-91C5-69D780B5F2AA}" type="presParOf" srcId="{FDFB71B8-3F12-46FE-B03C-03DFA111114F}" destId="{5F5E94F3-4BD0-43FE-B2B3-6238FBD3411F}" srcOrd="2" destOrd="0" presId="urn:microsoft.com/office/officeart/2008/layout/LinedList"/>
    <dgm:cxn modelId="{AFCB77CD-79F4-4CFA-966A-209155D1E1B4}" type="presParOf" srcId="{E820FF08-9C29-43F9-85FC-CD267187F00C}" destId="{E789A44C-6A12-4877-9F49-D5E6642DFF1F}" srcOrd="5" destOrd="0" presId="urn:microsoft.com/office/officeart/2008/layout/LinedList"/>
    <dgm:cxn modelId="{BB63E635-9E69-4445-B25D-CABA0E32A9E9}" type="presParOf" srcId="{E820FF08-9C29-43F9-85FC-CD267187F00C}" destId="{F78F0FD2-20E1-4A3D-8BD6-92CCD64F7DC4}" srcOrd="6" destOrd="0" presId="urn:microsoft.com/office/officeart/2008/layout/LinedList"/>
    <dgm:cxn modelId="{9B89CE63-176B-4D2C-81DB-F977C8277986}" type="presParOf" srcId="{E820FF08-9C29-43F9-85FC-CD267187F00C}" destId="{156E499D-1FDA-4329-9A95-5B9D92933E82}" srcOrd="7" destOrd="0" presId="urn:microsoft.com/office/officeart/2008/layout/LinedList"/>
    <dgm:cxn modelId="{D390C1C2-6EB4-426F-9C25-A7416C56D030}" type="presParOf" srcId="{156E499D-1FDA-4329-9A95-5B9D92933E82}" destId="{0884FCBD-B53A-4318-B85E-CEC04F6A3AFC}" srcOrd="0" destOrd="0" presId="urn:microsoft.com/office/officeart/2008/layout/LinedList"/>
    <dgm:cxn modelId="{96496B43-9F28-4286-B93C-BD98D5FFC1B3}" type="presParOf" srcId="{156E499D-1FDA-4329-9A95-5B9D92933E82}" destId="{A8137844-692F-4183-A63B-95F530BE9F16}" srcOrd="1" destOrd="0" presId="urn:microsoft.com/office/officeart/2008/layout/LinedList"/>
    <dgm:cxn modelId="{6C3F893C-8076-4AE2-B2F4-25CC30D2BDA5}" type="presParOf" srcId="{156E499D-1FDA-4329-9A95-5B9D92933E82}" destId="{AB402497-5423-4A1C-BB2C-7D9B00466282}" srcOrd="2" destOrd="0" presId="urn:microsoft.com/office/officeart/2008/layout/LinedList"/>
    <dgm:cxn modelId="{07D06B37-E9CE-44A3-AC68-E64B9BA2BC17}" type="presParOf" srcId="{E820FF08-9C29-43F9-85FC-CD267187F00C}" destId="{04744DEF-5A84-451A-923F-5BC2842506A1}" srcOrd="8" destOrd="0" presId="urn:microsoft.com/office/officeart/2008/layout/LinedList"/>
    <dgm:cxn modelId="{3C173492-4F39-4143-B874-FE2CC10026FA}" type="presParOf" srcId="{E820FF08-9C29-43F9-85FC-CD267187F00C}" destId="{9709B139-8C05-4CA9-B8DD-C2ED18432B2E}" srcOrd="9" destOrd="0" presId="urn:microsoft.com/office/officeart/2008/layout/LinedList"/>
    <dgm:cxn modelId="{E477B5CE-19C0-4D07-A442-132C49C195D4}" type="presParOf" srcId="{E820FF08-9C29-43F9-85FC-CD267187F00C}" destId="{FFE04FCD-BD9B-4D5F-9C14-9985EEFCCE86}" srcOrd="10" destOrd="0" presId="urn:microsoft.com/office/officeart/2008/layout/LinedList"/>
    <dgm:cxn modelId="{12302863-9C84-484F-9E35-1B7591C0A50D}" type="presParOf" srcId="{FFE04FCD-BD9B-4D5F-9C14-9985EEFCCE86}" destId="{DA5B234E-ED7D-41E7-9E3A-F6D3B3A20150}" srcOrd="0" destOrd="0" presId="urn:microsoft.com/office/officeart/2008/layout/LinedList"/>
    <dgm:cxn modelId="{F95A9DB7-68F2-4A72-9546-F1303401B38C}" type="presParOf" srcId="{FFE04FCD-BD9B-4D5F-9C14-9985EEFCCE86}" destId="{BB382903-B869-4767-BF4F-36A035BE26EE}" srcOrd="1" destOrd="0" presId="urn:microsoft.com/office/officeart/2008/layout/LinedList"/>
    <dgm:cxn modelId="{642C5F03-3BDD-440C-99FF-DDB766D6E0FE}" type="presParOf" srcId="{FFE04FCD-BD9B-4D5F-9C14-9985EEFCCE86}" destId="{3D4B21C3-BDB4-4E27-8B1A-06521E66C39E}" srcOrd="2" destOrd="0" presId="urn:microsoft.com/office/officeart/2008/layout/LinedList"/>
    <dgm:cxn modelId="{20DB8FEF-7BE0-4D05-A595-FD7F8A56226E}" type="presParOf" srcId="{E820FF08-9C29-43F9-85FC-CD267187F00C}" destId="{AF4DB005-EBD7-4B97-ABB4-E7D87DE0AF6C}" srcOrd="11" destOrd="0" presId="urn:microsoft.com/office/officeart/2008/layout/LinedList"/>
    <dgm:cxn modelId="{DF2ED118-C7A5-47B3-BF3E-21AEC2DE3CFE}" type="presParOf" srcId="{E820FF08-9C29-43F9-85FC-CD267187F00C}" destId="{DBDCE1C9-CEAB-4C59-8DA5-317774951FA0}" srcOrd="12" destOrd="0" presId="urn:microsoft.com/office/officeart/2008/layout/LinedList"/>
    <dgm:cxn modelId="{46EBF0AC-F947-420C-AD91-18E29300160E}" type="presParOf" srcId="{E820FF08-9C29-43F9-85FC-CD267187F00C}" destId="{1F3528B5-1476-483A-BEC6-220BFBB354FB}" srcOrd="13" destOrd="0" presId="urn:microsoft.com/office/officeart/2008/layout/LinedList"/>
    <dgm:cxn modelId="{754D7908-D803-41DA-AF36-D3251D8BDFEE}" type="presParOf" srcId="{1F3528B5-1476-483A-BEC6-220BFBB354FB}" destId="{043831EA-1BF8-445D-A74C-FCC7610FFE0A}" srcOrd="0" destOrd="0" presId="urn:microsoft.com/office/officeart/2008/layout/LinedList"/>
    <dgm:cxn modelId="{2E4F715B-0258-4FC7-A1AC-12D91631D3AB}" type="presParOf" srcId="{1F3528B5-1476-483A-BEC6-220BFBB354FB}" destId="{2F71B75C-EFBB-49C1-8CB4-59523B15BB4A}" srcOrd="1" destOrd="0" presId="urn:microsoft.com/office/officeart/2008/layout/LinedList"/>
    <dgm:cxn modelId="{50A5A251-0FAE-481F-A435-7C93E51ADA0D}" type="presParOf" srcId="{1F3528B5-1476-483A-BEC6-220BFBB354FB}" destId="{14F2DAD4-F38A-4E94-8FD7-4ABB3E3DACC9}" srcOrd="2" destOrd="0" presId="urn:microsoft.com/office/officeart/2008/layout/LinedList"/>
    <dgm:cxn modelId="{CD6415F2-CB5A-4379-9B34-E39E46743B9E}" type="presParOf" srcId="{E820FF08-9C29-43F9-85FC-CD267187F00C}" destId="{B5FCC07F-79CD-4E3B-A232-200B2666A4B9}" srcOrd="14" destOrd="0" presId="urn:microsoft.com/office/officeart/2008/layout/LinedList"/>
    <dgm:cxn modelId="{11805A72-D3B9-43D9-B1A6-D2DB9B724E8D}" type="presParOf" srcId="{E820FF08-9C29-43F9-85FC-CD267187F00C}" destId="{AEEB9D30-4C1A-48F2-A2E0-95F78A84F009}" srcOrd="15" destOrd="0" presId="urn:microsoft.com/office/officeart/2008/layout/LinedList"/>
    <dgm:cxn modelId="{19A587CD-FAC3-4610-AA73-0EAC4DA41893}" type="presParOf" srcId="{E820FF08-9C29-43F9-85FC-CD267187F00C}" destId="{E2F8C0CF-9161-4A68-8F5A-9024A6DBF099}" srcOrd="16" destOrd="0" presId="urn:microsoft.com/office/officeart/2008/layout/LinedList"/>
    <dgm:cxn modelId="{9397E67E-1595-446C-896D-868A384DA027}" type="presParOf" srcId="{E2F8C0CF-9161-4A68-8F5A-9024A6DBF099}" destId="{DD483971-FA83-42E4-8D22-4FEAFDCBED17}" srcOrd="0" destOrd="0" presId="urn:microsoft.com/office/officeart/2008/layout/LinedList"/>
    <dgm:cxn modelId="{70C452FB-1EFF-410A-9208-184A7A0493EF}" type="presParOf" srcId="{E2F8C0CF-9161-4A68-8F5A-9024A6DBF099}" destId="{C0E858E4-7B4E-48AF-8347-67C5BFD89825}" srcOrd="1" destOrd="0" presId="urn:microsoft.com/office/officeart/2008/layout/LinedList"/>
    <dgm:cxn modelId="{A344743F-C3EC-4F41-A7ED-ED177C4B47C4}" type="presParOf" srcId="{E2F8C0CF-9161-4A68-8F5A-9024A6DBF099}" destId="{3CFA0174-00C1-42C8-BCDA-06A27573217A}" srcOrd="2" destOrd="0" presId="urn:microsoft.com/office/officeart/2008/layout/LinedList"/>
    <dgm:cxn modelId="{1B5BC913-5D37-4D0A-B9C0-8B176B896CCA}" type="presParOf" srcId="{E820FF08-9C29-43F9-85FC-CD267187F00C}" destId="{62D249B3-0012-490A-BDCC-A85490CFB7CA}" srcOrd="17" destOrd="0" presId="urn:microsoft.com/office/officeart/2008/layout/LinedList"/>
    <dgm:cxn modelId="{460E9F8C-2979-42A8-809F-691F6A31EC8E}" type="presParOf" srcId="{E820FF08-9C29-43F9-85FC-CD267187F00C}" destId="{8B99BF1F-DB21-4ACD-980C-36235AEB74FC}" srcOrd="18" destOrd="0" presId="urn:microsoft.com/office/officeart/2008/layout/LinedList"/>
    <dgm:cxn modelId="{AA31E7F7-8E42-4F14-A08C-1C868D3B761B}" type="presParOf" srcId="{E820FF08-9C29-43F9-85FC-CD267187F00C}" destId="{DF22A052-4775-46B5-86B2-7D9ECDA25D9A}" srcOrd="19" destOrd="0" presId="urn:microsoft.com/office/officeart/2008/layout/LinedList"/>
    <dgm:cxn modelId="{6D860F24-90DF-48ED-907E-1C19FD3B1972}" type="presParOf" srcId="{DF22A052-4775-46B5-86B2-7D9ECDA25D9A}" destId="{C0715B5E-1602-4663-921E-EED1FC958DC0}" srcOrd="0" destOrd="0" presId="urn:microsoft.com/office/officeart/2008/layout/LinedList"/>
    <dgm:cxn modelId="{EE2106FA-347D-4FB0-B728-FF7299FFAFDD}" type="presParOf" srcId="{DF22A052-4775-46B5-86B2-7D9ECDA25D9A}" destId="{2E1AE300-B651-4654-BED9-DEED334141ED}" srcOrd="1" destOrd="0" presId="urn:microsoft.com/office/officeart/2008/layout/LinedList"/>
    <dgm:cxn modelId="{170D90C4-B5F3-4820-B7AC-98AB782A2D73}" type="presParOf" srcId="{DF22A052-4775-46B5-86B2-7D9ECDA25D9A}" destId="{4F09F2B0-A63E-4161-8E8C-990C047A1090}" srcOrd="2" destOrd="0" presId="urn:microsoft.com/office/officeart/2008/layout/LinedList"/>
    <dgm:cxn modelId="{487FD6F7-E175-488A-9080-F480079BC5AF}" type="presParOf" srcId="{E820FF08-9C29-43F9-85FC-CD267187F00C}" destId="{353FBC42-4DAF-4FCD-827E-98385DDC3FD9}" srcOrd="20" destOrd="0" presId="urn:microsoft.com/office/officeart/2008/layout/LinedList"/>
    <dgm:cxn modelId="{81C7CC30-9173-453B-BED2-8E853FD3EEF3}" type="presParOf" srcId="{E820FF08-9C29-43F9-85FC-CD267187F00C}" destId="{A1C9DC87-286D-443D-9E52-1B7206DFE4C9}" srcOrd="21" destOrd="0" presId="urn:microsoft.com/office/officeart/2008/layout/LinedList"/>
    <dgm:cxn modelId="{78CE1D22-528B-42B2-A16B-57C1A7E79523}" type="presParOf" srcId="{E820FF08-9C29-43F9-85FC-CD267187F00C}" destId="{610086E9-5F23-4FC6-B015-7FABB16C6832}" srcOrd="22" destOrd="0" presId="urn:microsoft.com/office/officeart/2008/layout/LinedList"/>
    <dgm:cxn modelId="{3A05013E-A978-44E2-A1A9-EFE98EBB1C14}" type="presParOf" srcId="{610086E9-5F23-4FC6-B015-7FABB16C6832}" destId="{98C7F41E-0C01-4540-9A81-B0FBAB37ED34}" srcOrd="0" destOrd="0" presId="urn:microsoft.com/office/officeart/2008/layout/LinedList"/>
    <dgm:cxn modelId="{E234913B-9394-4F1E-A5C7-B4253ED61D31}" type="presParOf" srcId="{610086E9-5F23-4FC6-B015-7FABB16C6832}" destId="{C068B7FD-9283-49BF-A881-ADA1F74E6809}" srcOrd="1" destOrd="0" presId="urn:microsoft.com/office/officeart/2008/layout/LinedList"/>
    <dgm:cxn modelId="{9CEE630B-D9B3-44ED-B682-E8F7F0AA4994}" type="presParOf" srcId="{610086E9-5F23-4FC6-B015-7FABB16C6832}" destId="{7A98EC7E-B794-47FF-8324-DD20321FCAA1}" srcOrd="2" destOrd="0" presId="urn:microsoft.com/office/officeart/2008/layout/LinedList"/>
    <dgm:cxn modelId="{415A4A51-3EBA-41E0-BB0F-63E4A8485C05}" type="presParOf" srcId="{E820FF08-9C29-43F9-85FC-CD267187F00C}" destId="{F3E71643-1AE9-4DCD-8FD1-16B944B50890}" srcOrd="23" destOrd="0" presId="urn:microsoft.com/office/officeart/2008/layout/LinedList"/>
    <dgm:cxn modelId="{E3A24D38-E3EE-4671-98D6-2D52177E3F9D}" type="presParOf" srcId="{E820FF08-9C29-43F9-85FC-CD267187F00C}" destId="{5B269FB2-AF11-4EA8-AFA6-09944A1391B3}" srcOrd="24" destOrd="0" presId="urn:microsoft.com/office/officeart/2008/layout/LinedList"/>
    <dgm:cxn modelId="{70FCFD1D-BE51-4661-A17D-8540ED076ADC}" type="presParOf" srcId="{E820FF08-9C29-43F9-85FC-CD267187F00C}" destId="{3C83695C-9397-4305-A3D0-E373E8342B8A}" srcOrd="25" destOrd="0" presId="urn:microsoft.com/office/officeart/2008/layout/LinedList"/>
    <dgm:cxn modelId="{64D1818D-20BA-45FF-B1F7-41158287E257}" type="presParOf" srcId="{3C83695C-9397-4305-A3D0-E373E8342B8A}" destId="{4508D8F7-79BC-48A7-8466-8D1F3EA09DE3}" srcOrd="0" destOrd="0" presId="urn:microsoft.com/office/officeart/2008/layout/LinedList"/>
    <dgm:cxn modelId="{A865D70A-B76E-4A43-82B8-A59525CE3ECB}" type="presParOf" srcId="{3C83695C-9397-4305-A3D0-E373E8342B8A}" destId="{D1D6EA28-EBC2-4FEF-85B7-7FBCC6AE790C}" srcOrd="1" destOrd="0" presId="urn:microsoft.com/office/officeart/2008/layout/LinedList"/>
    <dgm:cxn modelId="{BDE084EB-D423-47B9-BFF5-E5D7211BF93B}" type="presParOf" srcId="{3C83695C-9397-4305-A3D0-E373E8342B8A}" destId="{5961C168-7BCB-43B1-8A30-5CCBB8475430}" srcOrd="2" destOrd="0" presId="urn:microsoft.com/office/officeart/2008/layout/LinedList"/>
    <dgm:cxn modelId="{79F666F3-DFD2-4A1B-805A-8D91A9200987}" type="presParOf" srcId="{E820FF08-9C29-43F9-85FC-CD267187F00C}" destId="{83C6BC33-A4BA-469C-B849-2FA3BE2082BE}" srcOrd="26" destOrd="0" presId="urn:microsoft.com/office/officeart/2008/layout/LinedList"/>
    <dgm:cxn modelId="{77D14EC6-219E-4AA6-BF84-92B212DCF4C5}" type="presParOf" srcId="{E820FF08-9C29-43F9-85FC-CD267187F00C}" destId="{6845F354-BF04-4B5B-84DB-6FBC12A7BDC4}" srcOrd="27" destOrd="0" presId="urn:microsoft.com/office/officeart/2008/layout/LinedList"/>
    <dgm:cxn modelId="{4371AAF0-9AEF-4E03-A2EF-A7EEE3B36DD3}" type="presParOf" srcId="{E820FF08-9C29-43F9-85FC-CD267187F00C}" destId="{9812D42B-035D-4B6E-8AB3-9668C605718F}" srcOrd="28" destOrd="0" presId="urn:microsoft.com/office/officeart/2008/layout/LinedList"/>
    <dgm:cxn modelId="{288D0587-E2E6-4BD7-93F0-1C136CE855C6}" type="presParOf" srcId="{9812D42B-035D-4B6E-8AB3-9668C605718F}" destId="{8BE85591-DBE4-4CCA-AA27-8B7D6919A21D}" srcOrd="0" destOrd="0" presId="urn:microsoft.com/office/officeart/2008/layout/LinedList"/>
    <dgm:cxn modelId="{44AAC705-9E9C-4762-8BC7-1474A0083E65}" type="presParOf" srcId="{9812D42B-035D-4B6E-8AB3-9668C605718F}" destId="{30FEBE40-3703-4D1F-9A21-4B8AFF53F2D7}" srcOrd="1" destOrd="0" presId="urn:microsoft.com/office/officeart/2008/layout/LinedList"/>
    <dgm:cxn modelId="{6BE78219-953B-46D8-A4FA-FF1B5FB1E072}" type="presParOf" srcId="{9812D42B-035D-4B6E-8AB3-9668C605718F}" destId="{DEEED77F-99B4-4197-B7BE-843C533B20A8}" srcOrd="2" destOrd="0" presId="urn:microsoft.com/office/officeart/2008/layout/LinedList"/>
    <dgm:cxn modelId="{1D788B0F-53C4-4F3E-A396-7040D140BDF6}" type="presParOf" srcId="{E820FF08-9C29-43F9-85FC-CD267187F00C}" destId="{7CA201CB-6994-4576-85FB-DC58114FC830}" srcOrd="29" destOrd="0" presId="urn:microsoft.com/office/officeart/2008/layout/LinedList"/>
    <dgm:cxn modelId="{44ACF50A-CAE7-41C8-89C9-F94BDFCFB4C2}" type="presParOf" srcId="{E820FF08-9C29-43F9-85FC-CD267187F00C}" destId="{D6D244A1-ACA4-4504-8472-5125A71B6E01}" srcOrd="30" destOrd="0" presId="urn:microsoft.com/office/officeart/2008/layout/LinedList"/>
    <dgm:cxn modelId="{1662DDF7-2FA0-4BB3-832E-97FE0ACAAAE3}" type="presParOf" srcId="{E820FF08-9C29-43F9-85FC-CD267187F00C}" destId="{5FC76B2F-0794-4C3E-8BC9-9E0E214E73F8}" srcOrd="31" destOrd="0" presId="urn:microsoft.com/office/officeart/2008/layout/LinedList"/>
    <dgm:cxn modelId="{A5DECFF6-E573-417F-96AF-B45171FD665E}" type="presParOf" srcId="{5FC76B2F-0794-4C3E-8BC9-9E0E214E73F8}" destId="{1E3B1616-1FD0-4E92-B476-4D1F32EABABE}" srcOrd="0" destOrd="0" presId="urn:microsoft.com/office/officeart/2008/layout/LinedList"/>
    <dgm:cxn modelId="{AC683A9D-9016-488C-8B5F-CCE989F69338}" type="presParOf" srcId="{5FC76B2F-0794-4C3E-8BC9-9E0E214E73F8}" destId="{5F7F6CDB-A413-4E65-AD09-69631F4079F2}" srcOrd="1" destOrd="0" presId="urn:microsoft.com/office/officeart/2008/layout/LinedList"/>
    <dgm:cxn modelId="{E72192A3-8E9E-4465-B389-2D0E6B866EFE}" type="presParOf" srcId="{5FC76B2F-0794-4C3E-8BC9-9E0E214E73F8}" destId="{E8DFECE9-6722-4AD0-AC35-ACD91A6D202D}" srcOrd="2" destOrd="0" presId="urn:microsoft.com/office/officeart/2008/layout/LinedList"/>
    <dgm:cxn modelId="{0C081E63-1563-45B1-91EE-51EF23BAB164}" type="presParOf" srcId="{E820FF08-9C29-43F9-85FC-CD267187F00C}" destId="{961B6620-1139-4432-8E72-27BDAF957BF1}" srcOrd="32" destOrd="0" presId="urn:microsoft.com/office/officeart/2008/layout/LinedList"/>
    <dgm:cxn modelId="{06E5CA78-9717-48A5-B128-EF4C218D321B}" type="presParOf" srcId="{E820FF08-9C29-43F9-85FC-CD267187F00C}" destId="{94FAF304-812C-4BD6-B026-229808889A70}" srcOrd="33" destOrd="0" presId="urn:microsoft.com/office/officeart/2008/layout/LinedList"/>
    <dgm:cxn modelId="{64669697-DD4B-40AF-A6BA-3F2BF3BE86C2}" type="presParOf" srcId="{E820FF08-9C29-43F9-85FC-CD267187F00C}" destId="{E4E6260C-1F05-433A-AC41-C095E1AE1701}" srcOrd="34" destOrd="0" presId="urn:microsoft.com/office/officeart/2008/layout/LinedList"/>
    <dgm:cxn modelId="{8C20CB78-93C4-4CDD-8E7F-9E708A7A066E}" type="presParOf" srcId="{E4E6260C-1F05-433A-AC41-C095E1AE1701}" destId="{878E992A-37FB-4732-8124-6408F2CA4AF0}" srcOrd="0" destOrd="0" presId="urn:microsoft.com/office/officeart/2008/layout/LinedList"/>
    <dgm:cxn modelId="{FAAE6BFF-2BA4-41D4-9F16-C20B7EB6FBAD}" type="presParOf" srcId="{E4E6260C-1F05-433A-AC41-C095E1AE1701}" destId="{60E9BD24-FD03-4D6B-868F-67B182A282BC}" srcOrd="1" destOrd="0" presId="urn:microsoft.com/office/officeart/2008/layout/LinedList"/>
    <dgm:cxn modelId="{946E6AAC-7C02-4B76-81C0-13A8C7E3CCD3}" type="presParOf" srcId="{E4E6260C-1F05-433A-AC41-C095E1AE1701}" destId="{9866111D-6AFC-4116-8209-28B940FAAD35}" srcOrd="2" destOrd="0" presId="urn:microsoft.com/office/officeart/2008/layout/LinedList"/>
    <dgm:cxn modelId="{CD314648-16A7-4737-9259-D5B2379A19DB}" type="presParOf" srcId="{E820FF08-9C29-43F9-85FC-CD267187F00C}" destId="{1DCC42AA-1B2D-4EB0-A0A0-4F4009F81B9B}" srcOrd="35" destOrd="0" presId="urn:microsoft.com/office/officeart/2008/layout/LinedList"/>
    <dgm:cxn modelId="{4AE5C509-BA09-49FA-B55E-6DCD8AA6976F}" type="presParOf" srcId="{E820FF08-9C29-43F9-85FC-CD267187F00C}" destId="{E2A65401-2153-46E7-8A02-B9DE1D7779EF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792E6-7FF9-4BE7-8F36-9B6E39572C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E89BA-83EF-4B1A-A613-E5F63B34D38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USDOT</a:t>
          </a:r>
        </a:p>
      </dgm:t>
    </dgm:pt>
    <dgm:pt modelId="{6F3372A3-3F16-4CFF-9B32-4BBE3DA4E3D2}" type="par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3C8AE2-326D-4171-8A32-48F3F9AE46FB}" type="sib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C5835-C5F5-4153-B816-36AD3723F4D4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the Secretary</a:t>
          </a:r>
        </a:p>
      </dgm:t>
    </dgm:pt>
    <dgm:pt modelId="{652FEEB0-09E6-4B91-9DC0-CCC412E6DFB4}" type="par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DEAFCD-7AA9-4143-AE26-1F4279AE3503}" type="sib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4912F-7BB1-4B0A-987E-F8312FAB5D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National Highway Traffic Safety Administration</a:t>
          </a:r>
        </a:p>
      </dgm:t>
    </dgm:pt>
    <dgm:pt modelId="{6B6ACF99-4606-48D7-91F1-A425B315712C}" type="par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70D3B7-D187-4F1F-BA81-D5917C4F08E9}" type="sib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E83A52-7516-4C2E-ADDC-2BBFFFE8B12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Aviation Administration</a:t>
          </a:r>
        </a:p>
      </dgm:t>
    </dgm:pt>
    <dgm:pt modelId="{91A63C82-629A-450D-A68C-6E6AAF3F6B6B}" type="parTrans" cxnId="{EEDA53DF-88B5-4AEF-B33D-31C9BB305FE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9B43129-FDAF-41E4-A7A5-C0753805F91C}" type="sibTrans" cxnId="{EEDA53DF-88B5-4AEF-B33D-31C9BB305FE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AE843-8521-4089-BCBC-551B48E40F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Inspector General</a:t>
          </a:r>
        </a:p>
      </dgm:t>
    </dgm:pt>
    <dgm:pt modelId="{18A67A79-38BE-4D38-AD2F-8AD1EBEC55D4}" type="par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2E16-B6D1-469C-A2C5-95D090D5E685}" type="sib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8D7D6-F81A-4FD4-A6D6-A552B1B6A49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Highway Administration</a:t>
          </a:r>
        </a:p>
      </dgm:t>
    </dgm:pt>
    <dgm:pt modelId="{D001AC9B-B8A8-4615-B28E-384B41E0D0E7}" type="par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14851B-AE00-4E80-A181-36E4542B755C}" type="sib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D34DAD-3377-48F2-A6EF-A30BFCCB749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Pipeline and Hazardous Materials Safety Administration</a:t>
          </a:r>
        </a:p>
      </dgm:t>
    </dgm:pt>
    <dgm:pt modelId="{E7C539E7-625D-46B8-BD2D-1933A0D99B6E}" type="parTrans" cxnId="{A5717EEA-BD91-4FA3-8143-87EF288B41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6E5F5B-EB5A-4FE1-BF4E-028FECB08C00}" type="sibTrans" cxnId="{A5717EEA-BD91-4FA3-8143-87EF288B413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5B4AAC-2248-44C5-85F3-F4C9EF132ED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Motor Carrier Safety Administration</a:t>
          </a:r>
        </a:p>
      </dgm:t>
    </dgm:pt>
    <dgm:pt modelId="{F0DFBA6B-6496-447F-84FC-B5BAFA4F510F}" type="parTrans" cxnId="{70AB4652-9634-4A77-BF90-8E4B4131F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4064A1-F3D9-4CFA-BFC5-2FBD7E8CE7B1}" type="sibTrans" cxnId="{70AB4652-9634-4A77-BF90-8E4B4131F9D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E4D4CD-0873-42AB-AAAB-B3043CDC86B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Railroad Administration</a:t>
          </a:r>
        </a:p>
      </dgm:t>
    </dgm:pt>
    <dgm:pt modelId="{50F9D32B-A28B-4954-93EE-AA6AAA84921D}" type="parTrans" cxnId="{8AD6F528-5CE1-4A2D-97A0-965BCD2E620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FB53866-F429-4DC1-A2B8-F8BBCC1A906A}" type="sibTrans" cxnId="{8AD6F528-5CE1-4A2D-97A0-965BCD2E620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026D353-E8B4-4616-90E7-CDD1756B289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Saint Lawrence Seaway Development Corporation</a:t>
          </a:r>
        </a:p>
      </dgm:t>
    </dgm:pt>
    <dgm:pt modelId="{2D75D11D-11A9-4728-996D-80FBD63B3311}" type="parTrans" cxnId="{F2DAB3E8-AD5B-4C12-AADF-0E60C8B886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622932-06FC-4567-8288-CE1C8032C329}" type="sibTrans" cxnId="{F2DAB3E8-AD5B-4C12-AADF-0E60C8B886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A0C06AE-73BF-444F-B84F-674E38805F9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Transit Administration</a:t>
          </a:r>
        </a:p>
      </dgm:t>
    </dgm:pt>
    <dgm:pt modelId="{B51FC7AE-4F25-40BA-9962-8D6CD06A8C2C}" type="parTrans" cxnId="{45CF5C56-1C2E-414D-80B9-2BF69DC44A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CFF9272-E7AE-49AC-8AE2-7967B1885868}" type="sibTrans" cxnId="{45CF5C56-1C2E-414D-80B9-2BF69DC44AA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B0D3BB-8327-40F4-999F-9D51392CBCD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Surface Transportation Board</a:t>
          </a:r>
        </a:p>
      </dgm:t>
    </dgm:pt>
    <dgm:pt modelId="{35F32967-FAD4-4C67-8718-0106E235E948}" type="parTrans" cxnId="{50E0ED49-A21B-419F-8C79-D06CE4D4B7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F622C-B810-4797-9258-B1685380642C}" type="sibTrans" cxnId="{50E0ED49-A21B-419F-8C79-D06CE4D4B7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3553BF-EBA9-457F-99C2-8A69DF10648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Maritime Administration</a:t>
          </a:r>
        </a:p>
      </dgm:t>
    </dgm:pt>
    <dgm:pt modelId="{6F76CF53-D113-4B2F-86D1-FA43D0454BDB}" type="parTrans" cxnId="{D3793B77-7C9A-4A99-8499-BA7D9DD8BA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8C3E95-672C-4184-AAB9-48D6F58AB319}" type="sibTrans" cxnId="{D3793B77-7C9A-4A99-8499-BA7D9DD8BA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8DC698E-45F7-4CC5-AF5E-5868CCDD80A6}" type="pres">
      <dgm:prSet presAssocID="{6CD792E6-7FF9-4BE7-8F36-9B6E39572C03}" presName="vert0" presStyleCnt="0">
        <dgm:presLayoutVars>
          <dgm:dir/>
          <dgm:animOne val="branch"/>
          <dgm:animLvl val="lvl"/>
        </dgm:presLayoutVars>
      </dgm:prSet>
      <dgm:spPr/>
    </dgm:pt>
    <dgm:pt modelId="{74B38A2A-1DBA-4F2F-AC5F-CE7C7FF66F99}" type="pres">
      <dgm:prSet presAssocID="{00AE89BA-83EF-4B1A-A613-E5F63B34D389}" presName="thickLine" presStyleLbl="alignNode1" presStyleIdx="0" presStyleCnt="1"/>
      <dgm:spPr/>
    </dgm:pt>
    <dgm:pt modelId="{7678014D-B3CA-4A1A-89DB-1990361D96F1}" type="pres">
      <dgm:prSet presAssocID="{00AE89BA-83EF-4B1A-A613-E5F63B34D389}" presName="horz1" presStyleCnt="0"/>
      <dgm:spPr/>
    </dgm:pt>
    <dgm:pt modelId="{1B9FDA09-6BC4-4500-A0A8-A2917739FE01}" type="pres">
      <dgm:prSet presAssocID="{00AE89BA-83EF-4B1A-A613-E5F63B34D389}" presName="tx1" presStyleLbl="revTx" presStyleIdx="0" presStyleCnt="13"/>
      <dgm:spPr/>
    </dgm:pt>
    <dgm:pt modelId="{E820FF08-9C29-43F9-85FC-CD267187F00C}" type="pres">
      <dgm:prSet presAssocID="{00AE89BA-83EF-4B1A-A613-E5F63B34D389}" presName="vert1" presStyleCnt="0"/>
      <dgm:spPr/>
    </dgm:pt>
    <dgm:pt modelId="{E4307594-8BFC-42A6-A70C-8B8ED58BA30E}" type="pres">
      <dgm:prSet presAssocID="{FE8C5835-C5F5-4153-B816-36AD3723F4D4}" presName="vertSpace2a" presStyleCnt="0"/>
      <dgm:spPr/>
    </dgm:pt>
    <dgm:pt modelId="{EE0B32EA-D87C-48F1-B8EC-A16B3649356B}" type="pres">
      <dgm:prSet presAssocID="{FE8C5835-C5F5-4153-B816-36AD3723F4D4}" presName="horz2" presStyleCnt="0"/>
      <dgm:spPr/>
    </dgm:pt>
    <dgm:pt modelId="{C1A0128A-47E5-41CD-9DB6-A4C313B8CDF7}" type="pres">
      <dgm:prSet presAssocID="{FE8C5835-C5F5-4153-B816-36AD3723F4D4}" presName="horzSpace2" presStyleCnt="0"/>
      <dgm:spPr/>
    </dgm:pt>
    <dgm:pt modelId="{3FE8E000-9FF8-4889-95FC-2C4F69DF2C96}" type="pres">
      <dgm:prSet presAssocID="{FE8C5835-C5F5-4153-B816-36AD3723F4D4}" presName="tx2" presStyleLbl="revTx" presStyleIdx="1" presStyleCnt="13"/>
      <dgm:spPr/>
    </dgm:pt>
    <dgm:pt modelId="{F103DCFE-05E3-4929-8919-31F4DFD9E579}" type="pres">
      <dgm:prSet presAssocID="{FE8C5835-C5F5-4153-B816-36AD3723F4D4}" presName="vert2" presStyleCnt="0"/>
      <dgm:spPr/>
    </dgm:pt>
    <dgm:pt modelId="{87FC94AA-F1CA-4603-A369-6FD2D0EF8272}" type="pres">
      <dgm:prSet presAssocID="{FE8C5835-C5F5-4153-B816-36AD3723F4D4}" presName="thinLine2b" presStyleLbl="callout" presStyleIdx="0" presStyleCnt="12"/>
      <dgm:spPr/>
    </dgm:pt>
    <dgm:pt modelId="{60B92A74-D670-40BB-A9A5-7C1F392C537F}" type="pres">
      <dgm:prSet presAssocID="{FE8C5835-C5F5-4153-B816-36AD3723F4D4}" presName="vertSpace2b" presStyleCnt="0"/>
      <dgm:spPr/>
    </dgm:pt>
    <dgm:pt modelId="{FDFB71B8-3F12-46FE-B03C-03DFA111114F}" type="pres">
      <dgm:prSet presAssocID="{9204912F-7BB1-4B0A-987E-F8312FAB5DF3}" presName="horz2" presStyleCnt="0"/>
      <dgm:spPr/>
    </dgm:pt>
    <dgm:pt modelId="{727CB494-4E6A-4D2E-819E-F20578863BE8}" type="pres">
      <dgm:prSet presAssocID="{9204912F-7BB1-4B0A-987E-F8312FAB5DF3}" presName="horzSpace2" presStyleCnt="0"/>
      <dgm:spPr/>
    </dgm:pt>
    <dgm:pt modelId="{53FDEFFA-1D0A-461A-8F7D-4CCD09E5A7CD}" type="pres">
      <dgm:prSet presAssocID="{9204912F-7BB1-4B0A-987E-F8312FAB5DF3}" presName="tx2" presStyleLbl="revTx" presStyleIdx="2" presStyleCnt="13"/>
      <dgm:spPr/>
    </dgm:pt>
    <dgm:pt modelId="{5F5E94F3-4BD0-43FE-B2B3-6238FBD3411F}" type="pres">
      <dgm:prSet presAssocID="{9204912F-7BB1-4B0A-987E-F8312FAB5DF3}" presName="vert2" presStyleCnt="0"/>
      <dgm:spPr/>
    </dgm:pt>
    <dgm:pt modelId="{E789A44C-6A12-4877-9F49-D5E6642DFF1F}" type="pres">
      <dgm:prSet presAssocID="{9204912F-7BB1-4B0A-987E-F8312FAB5DF3}" presName="thinLine2b" presStyleLbl="callout" presStyleIdx="1" presStyleCnt="12"/>
      <dgm:spPr/>
    </dgm:pt>
    <dgm:pt modelId="{F78F0FD2-20E1-4A3D-8BD6-92CCD64F7DC4}" type="pres">
      <dgm:prSet presAssocID="{9204912F-7BB1-4B0A-987E-F8312FAB5DF3}" presName="vertSpace2b" presStyleCnt="0"/>
      <dgm:spPr/>
    </dgm:pt>
    <dgm:pt modelId="{156E499D-1FDA-4329-9A95-5B9D92933E82}" type="pres">
      <dgm:prSet presAssocID="{40E83A52-7516-4C2E-ADDC-2BBFFFE8B120}" presName="horz2" presStyleCnt="0"/>
      <dgm:spPr/>
    </dgm:pt>
    <dgm:pt modelId="{0884FCBD-B53A-4318-B85E-CEC04F6A3AFC}" type="pres">
      <dgm:prSet presAssocID="{40E83A52-7516-4C2E-ADDC-2BBFFFE8B120}" presName="horzSpace2" presStyleCnt="0"/>
      <dgm:spPr/>
    </dgm:pt>
    <dgm:pt modelId="{A8137844-692F-4183-A63B-95F530BE9F16}" type="pres">
      <dgm:prSet presAssocID="{40E83A52-7516-4C2E-ADDC-2BBFFFE8B120}" presName="tx2" presStyleLbl="revTx" presStyleIdx="3" presStyleCnt="13"/>
      <dgm:spPr/>
    </dgm:pt>
    <dgm:pt modelId="{AB402497-5423-4A1C-BB2C-7D9B00466282}" type="pres">
      <dgm:prSet presAssocID="{40E83A52-7516-4C2E-ADDC-2BBFFFE8B120}" presName="vert2" presStyleCnt="0"/>
      <dgm:spPr/>
    </dgm:pt>
    <dgm:pt modelId="{04744DEF-5A84-451A-923F-5BC2842506A1}" type="pres">
      <dgm:prSet presAssocID="{40E83A52-7516-4C2E-ADDC-2BBFFFE8B120}" presName="thinLine2b" presStyleLbl="callout" presStyleIdx="2" presStyleCnt="12"/>
      <dgm:spPr/>
    </dgm:pt>
    <dgm:pt modelId="{9709B139-8C05-4CA9-B8DD-C2ED18432B2E}" type="pres">
      <dgm:prSet presAssocID="{40E83A52-7516-4C2E-ADDC-2BBFFFE8B120}" presName="vertSpace2b" presStyleCnt="0"/>
      <dgm:spPr/>
    </dgm:pt>
    <dgm:pt modelId="{FFE04FCD-BD9B-4D5F-9C14-9985EEFCCE86}" type="pres">
      <dgm:prSet presAssocID="{DAAAE843-8521-4089-BCBC-551B48E40F1A}" presName="horz2" presStyleCnt="0"/>
      <dgm:spPr/>
    </dgm:pt>
    <dgm:pt modelId="{DA5B234E-ED7D-41E7-9E3A-F6D3B3A20150}" type="pres">
      <dgm:prSet presAssocID="{DAAAE843-8521-4089-BCBC-551B48E40F1A}" presName="horzSpace2" presStyleCnt="0"/>
      <dgm:spPr/>
    </dgm:pt>
    <dgm:pt modelId="{BB382903-B869-4767-BF4F-36A035BE26EE}" type="pres">
      <dgm:prSet presAssocID="{DAAAE843-8521-4089-BCBC-551B48E40F1A}" presName="tx2" presStyleLbl="revTx" presStyleIdx="4" presStyleCnt="13"/>
      <dgm:spPr/>
    </dgm:pt>
    <dgm:pt modelId="{3D4B21C3-BDB4-4E27-8B1A-06521E66C39E}" type="pres">
      <dgm:prSet presAssocID="{DAAAE843-8521-4089-BCBC-551B48E40F1A}" presName="vert2" presStyleCnt="0"/>
      <dgm:spPr/>
    </dgm:pt>
    <dgm:pt modelId="{AF4DB005-EBD7-4B97-ABB4-E7D87DE0AF6C}" type="pres">
      <dgm:prSet presAssocID="{DAAAE843-8521-4089-BCBC-551B48E40F1A}" presName="thinLine2b" presStyleLbl="callout" presStyleIdx="3" presStyleCnt="12"/>
      <dgm:spPr/>
    </dgm:pt>
    <dgm:pt modelId="{DBDCE1C9-CEAB-4C59-8DA5-317774951FA0}" type="pres">
      <dgm:prSet presAssocID="{DAAAE843-8521-4089-BCBC-551B48E40F1A}" presName="vertSpace2b" presStyleCnt="0"/>
      <dgm:spPr/>
    </dgm:pt>
    <dgm:pt modelId="{1F3528B5-1476-483A-BEC6-220BFBB354FB}" type="pres">
      <dgm:prSet presAssocID="{D168D7D6-F81A-4FD4-A6D6-A552B1B6A492}" presName="horz2" presStyleCnt="0"/>
      <dgm:spPr/>
    </dgm:pt>
    <dgm:pt modelId="{043831EA-1BF8-445D-A74C-FCC7610FFE0A}" type="pres">
      <dgm:prSet presAssocID="{D168D7D6-F81A-4FD4-A6D6-A552B1B6A492}" presName="horzSpace2" presStyleCnt="0"/>
      <dgm:spPr/>
    </dgm:pt>
    <dgm:pt modelId="{2F71B75C-EFBB-49C1-8CB4-59523B15BB4A}" type="pres">
      <dgm:prSet presAssocID="{D168D7D6-F81A-4FD4-A6D6-A552B1B6A492}" presName="tx2" presStyleLbl="revTx" presStyleIdx="5" presStyleCnt="13"/>
      <dgm:spPr/>
    </dgm:pt>
    <dgm:pt modelId="{14F2DAD4-F38A-4E94-8FD7-4ABB3E3DACC9}" type="pres">
      <dgm:prSet presAssocID="{D168D7D6-F81A-4FD4-A6D6-A552B1B6A492}" presName="vert2" presStyleCnt="0"/>
      <dgm:spPr/>
    </dgm:pt>
    <dgm:pt modelId="{B5FCC07F-79CD-4E3B-A232-200B2666A4B9}" type="pres">
      <dgm:prSet presAssocID="{D168D7D6-F81A-4FD4-A6D6-A552B1B6A492}" presName="thinLine2b" presStyleLbl="callout" presStyleIdx="4" presStyleCnt="12"/>
      <dgm:spPr/>
    </dgm:pt>
    <dgm:pt modelId="{AEEB9D30-4C1A-48F2-A2E0-95F78A84F009}" type="pres">
      <dgm:prSet presAssocID="{D168D7D6-F81A-4FD4-A6D6-A552B1B6A492}" presName="vertSpace2b" presStyleCnt="0"/>
      <dgm:spPr/>
    </dgm:pt>
    <dgm:pt modelId="{E2F8C0CF-9161-4A68-8F5A-9024A6DBF099}" type="pres">
      <dgm:prSet presAssocID="{84D34DAD-3377-48F2-A6EF-A30BFCCB749B}" presName="horz2" presStyleCnt="0"/>
      <dgm:spPr/>
    </dgm:pt>
    <dgm:pt modelId="{DD483971-FA83-42E4-8D22-4FEAFDCBED17}" type="pres">
      <dgm:prSet presAssocID="{84D34DAD-3377-48F2-A6EF-A30BFCCB749B}" presName="horzSpace2" presStyleCnt="0"/>
      <dgm:spPr/>
    </dgm:pt>
    <dgm:pt modelId="{C0E858E4-7B4E-48AF-8347-67C5BFD89825}" type="pres">
      <dgm:prSet presAssocID="{84D34DAD-3377-48F2-A6EF-A30BFCCB749B}" presName="tx2" presStyleLbl="revTx" presStyleIdx="6" presStyleCnt="13"/>
      <dgm:spPr/>
    </dgm:pt>
    <dgm:pt modelId="{3CFA0174-00C1-42C8-BCDA-06A27573217A}" type="pres">
      <dgm:prSet presAssocID="{84D34DAD-3377-48F2-A6EF-A30BFCCB749B}" presName="vert2" presStyleCnt="0"/>
      <dgm:spPr/>
    </dgm:pt>
    <dgm:pt modelId="{62D249B3-0012-490A-BDCC-A85490CFB7CA}" type="pres">
      <dgm:prSet presAssocID="{84D34DAD-3377-48F2-A6EF-A30BFCCB749B}" presName="thinLine2b" presStyleLbl="callout" presStyleIdx="5" presStyleCnt="12"/>
      <dgm:spPr/>
    </dgm:pt>
    <dgm:pt modelId="{8B99BF1F-DB21-4ACD-980C-36235AEB74FC}" type="pres">
      <dgm:prSet presAssocID="{84D34DAD-3377-48F2-A6EF-A30BFCCB749B}" presName="vertSpace2b" presStyleCnt="0"/>
      <dgm:spPr/>
    </dgm:pt>
    <dgm:pt modelId="{DF22A052-4775-46B5-86B2-7D9ECDA25D9A}" type="pres">
      <dgm:prSet presAssocID="{A45B4AAC-2248-44C5-85F3-F4C9EF132ED4}" presName="horz2" presStyleCnt="0"/>
      <dgm:spPr/>
    </dgm:pt>
    <dgm:pt modelId="{C0715B5E-1602-4663-921E-EED1FC958DC0}" type="pres">
      <dgm:prSet presAssocID="{A45B4AAC-2248-44C5-85F3-F4C9EF132ED4}" presName="horzSpace2" presStyleCnt="0"/>
      <dgm:spPr/>
    </dgm:pt>
    <dgm:pt modelId="{2E1AE300-B651-4654-BED9-DEED334141ED}" type="pres">
      <dgm:prSet presAssocID="{A45B4AAC-2248-44C5-85F3-F4C9EF132ED4}" presName="tx2" presStyleLbl="revTx" presStyleIdx="7" presStyleCnt="13"/>
      <dgm:spPr/>
    </dgm:pt>
    <dgm:pt modelId="{4F09F2B0-A63E-4161-8E8C-990C047A1090}" type="pres">
      <dgm:prSet presAssocID="{A45B4AAC-2248-44C5-85F3-F4C9EF132ED4}" presName="vert2" presStyleCnt="0"/>
      <dgm:spPr/>
    </dgm:pt>
    <dgm:pt modelId="{353FBC42-4DAF-4FCD-827E-98385DDC3FD9}" type="pres">
      <dgm:prSet presAssocID="{A45B4AAC-2248-44C5-85F3-F4C9EF132ED4}" presName="thinLine2b" presStyleLbl="callout" presStyleIdx="6" presStyleCnt="12"/>
      <dgm:spPr/>
    </dgm:pt>
    <dgm:pt modelId="{A1C9DC87-286D-443D-9E52-1B7206DFE4C9}" type="pres">
      <dgm:prSet presAssocID="{A45B4AAC-2248-44C5-85F3-F4C9EF132ED4}" presName="vertSpace2b" presStyleCnt="0"/>
      <dgm:spPr/>
    </dgm:pt>
    <dgm:pt modelId="{610086E9-5F23-4FC6-B015-7FABB16C6832}" type="pres">
      <dgm:prSet presAssocID="{81E4D4CD-0873-42AB-AAAB-B3043CDC86B8}" presName="horz2" presStyleCnt="0"/>
      <dgm:spPr/>
    </dgm:pt>
    <dgm:pt modelId="{98C7F41E-0C01-4540-9A81-B0FBAB37ED34}" type="pres">
      <dgm:prSet presAssocID="{81E4D4CD-0873-42AB-AAAB-B3043CDC86B8}" presName="horzSpace2" presStyleCnt="0"/>
      <dgm:spPr/>
    </dgm:pt>
    <dgm:pt modelId="{C068B7FD-9283-49BF-A881-ADA1F74E6809}" type="pres">
      <dgm:prSet presAssocID="{81E4D4CD-0873-42AB-AAAB-B3043CDC86B8}" presName="tx2" presStyleLbl="revTx" presStyleIdx="8" presStyleCnt="13"/>
      <dgm:spPr/>
    </dgm:pt>
    <dgm:pt modelId="{7A98EC7E-B794-47FF-8324-DD20321FCAA1}" type="pres">
      <dgm:prSet presAssocID="{81E4D4CD-0873-42AB-AAAB-B3043CDC86B8}" presName="vert2" presStyleCnt="0"/>
      <dgm:spPr/>
    </dgm:pt>
    <dgm:pt modelId="{F3E71643-1AE9-4DCD-8FD1-16B944B50890}" type="pres">
      <dgm:prSet presAssocID="{81E4D4CD-0873-42AB-AAAB-B3043CDC86B8}" presName="thinLine2b" presStyleLbl="callout" presStyleIdx="7" presStyleCnt="12"/>
      <dgm:spPr/>
    </dgm:pt>
    <dgm:pt modelId="{5B269FB2-AF11-4EA8-AFA6-09944A1391B3}" type="pres">
      <dgm:prSet presAssocID="{81E4D4CD-0873-42AB-AAAB-B3043CDC86B8}" presName="vertSpace2b" presStyleCnt="0"/>
      <dgm:spPr/>
    </dgm:pt>
    <dgm:pt modelId="{3C83695C-9397-4305-A3D0-E373E8342B8A}" type="pres">
      <dgm:prSet presAssocID="{4026D353-E8B4-4616-90E7-CDD1756B289D}" presName="horz2" presStyleCnt="0"/>
      <dgm:spPr/>
    </dgm:pt>
    <dgm:pt modelId="{4508D8F7-79BC-48A7-8466-8D1F3EA09DE3}" type="pres">
      <dgm:prSet presAssocID="{4026D353-E8B4-4616-90E7-CDD1756B289D}" presName="horzSpace2" presStyleCnt="0"/>
      <dgm:spPr/>
    </dgm:pt>
    <dgm:pt modelId="{D1D6EA28-EBC2-4FEF-85B7-7FBCC6AE790C}" type="pres">
      <dgm:prSet presAssocID="{4026D353-E8B4-4616-90E7-CDD1756B289D}" presName="tx2" presStyleLbl="revTx" presStyleIdx="9" presStyleCnt="13"/>
      <dgm:spPr/>
    </dgm:pt>
    <dgm:pt modelId="{5961C168-7BCB-43B1-8A30-5CCBB8475430}" type="pres">
      <dgm:prSet presAssocID="{4026D353-E8B4-4616-90E7-CDD1756B289D}" presName="vert2" presStyleCnt="0"/>
      <dgm:spPr/>
    </dgm:pt>
    <dgm:pt modelId="{83C6BC33-A4BA-469C-B849-2FA3BE2082BE}" type="pres">
      <dgm:prSet presAssocID="{4026D353-E8B4-4616-90E7-CDD1756B289D}" presName="thinLine2b" presStyleLbl="callout" presStyleIdx="8" presStyleCnt="12"/>
      <dgm:spPr/>
    </dgm:pt>
    <dgm:pt modelId="{6845F354-BF04-4B5B-84DB-6FBC12A7BDC4}" type="pres">
      <dgm:prSet presAssocID="{4026D353-E8B4-4616-90E7-CDD1756B289D}" presName="vertSpace2b" presStyleCnt="0"/>
      <dgm:spPr/>
    </dgm:pt>
    <dgm:pt modelId="{9812D42B-035D-4B6E-8AB3-9668C605718F}" type="pres">
      <dgm:prSet presAssocID="{FA0C06AE-73BF-444F-B84F-674E38805F96}" presName="horz2" presStyleCnt="0"/>
      <dgm:spPr/>
    </dgm:pt>
    <dgm:pt modelId="{8BE85591-DBE4-4CCA-AA27-8B7D6919A21D}" type="pres">
      <dgm:prSet presAssocID="{FA0C06AE-73BF-444F-B84F-674E38805F96}" presName="horzSpace2" presStyleCnt="0"/>
      <dgm:spPr/>
    </dgm:pt>
    <dgm:pt modelId="{30FEBE40-3703-4D1F-9A21-4B8AFF53F2D7}" type="pres">
      <dgm:prSet presAssocID="{FA0C06AE-73BF-444F-B84F-674E38805F96}" presName="tx2" presStyleLbl="revTx" presStyleIdx="10" presStyleCnt="13"/>
      <dgm:spPr/>
    </dgm:pt>
    <dgm:pt modelId="{DEEED77F-99B4-4197-B7BE-843C533B20A8}" type="pres">
      <dgm:prSet presAssocID="{FA0C06AE-73BF-444F-B84F-674E38805F96}" presName="vert2" presStyleCnt="0"/>
      <dgm:spPr/>
    </dgm:pt>
    <dgm:pt modelId="{7CA201CB-6994-4576-85FB-DC58114FC830}" type="pres">
      <dgm:prSet presAssocID="{FA0C06AE-73BF-444F-B84F-674E38805F96}" presName="thinLine2b" presStyleLbl="callout" presStyleIdx="9" presStyleCnt="12"/>
      <dgm:spPr/>
    </dgm:pt>
    <dgm:pt modelId="{D6D244A1-ACA4-4504-8472-5125A71B6E01}" type="pres">
      <dgm:prSet presAssocID="{FA0C06AE-73BF-444F-B84F-674E38805F96}" presName="vertSpace2b" presStyleCnt="0"/>
      <dgm:spPr/>
    </dgm:pt>
    <dgm:pt modelId="{5FC76B2F-0794-4C3E-8BC9-9E0E214E73F8}" type="pres">
      <dgm:prSet presAssocID="{3FB0D3BB-8327-40F4-999F-9D51392CBCDE}" presName="horz2" presStyleCnt="0"/>
      <dgm:spPr/>
    </dgm:pt>
    <dgm:pt modelId="{1E3B1616-1FD0-4E92-B476-4D1F32EABABE}" type="pres">
      <dgm:prSet presAssocID="{3FB0D3BB-8327-40F4-999F-9D51392CBCDE}" presName="horzSpace2" presStyleCnt="0"/>
      <dgm:spPr/>
    </dgm:pt>
    <dgm:pt modelId="{5F7F6CDB-A413-4E65-AD09-69631F4079F2}" type="pres">
      <dgm:prSet presAssocID="{3FB0D3BB-8327-40F4-999F-9D51392CBCDE}" presName="tx2" presStyleLbl="revTx" presStyleIdx="11" presStyleCnt="13"/>
      <dgm:spPr/>
    </dgm:pt>
    <dgm:pt modelId="{E8DFECE9-6722-4AD0-AC35-ACD91A6D202D}" type="pres">
      <dgm:prSet presAssocID="{3FB0D3BB-8327-40F4-999F-9D51392CBCDE}" presName="vert2" presStyleCnt="0"/>
      <dgm:spPr/>
    </dgm:pt>
    <dgm:pt modelId="{961B6620-1139-4432-8E72-27BDAF957BF1}" type="pres">
      <dgm:prSet presAssocID="{3FB0D3BB-8327-40F4-999F-9D51392CBCDE}" presName="thinLine2b" presStyleLbl="callout" presStyleIdx="10" presStyleCnt="12"/>
      <dgm:spPr/>
    </dgm:pt>
    <dgm:pt modelId="{94FAF304-812C-4BD6-B026-229808889A70}" type="pres">
      <dgm:prSet presAssocID="{3FB0D3BB-8327-40F4-999F-9D51392CBCDE}" presName="vertSpace2b" presStyleCnt="0"/>
      <dgm:spPr/>
    </dgm:pt>
    <dgm:pt modelId="{E4E6260C-1F05-433A-AC41-C095E1AE1701}" type="pres">
      <dgm:prSet presAssocID="{243553BF-EBA9-457F-99C2-8A69DF106485}" presName="horz2" presStyleCnt="0"/>
      <dgm:spPr/>
    </dgm:pt>
    <dgm:pt modelId="{878E992A-37FB-4732-8124-6408F2CA4AF0}" type="pres">
      <dgm:prSet presAssocID="{243553BF-EBA9-457F-99C2-8A69DF106485}" presName="horzSpace2" presStyleCnt="0"/>
      <dgm:spPr/>
    </dgm:pt>
    <dgm:pt modelId="{60E9BD24-FD03-4D6B-868F-67B182A282BC}" type="pres">
      <dgm:prSet presAssocID="{243553BF-EBA9-457F-99C2-8A69DF106485}" presName="tx2" presStyleLbl="revTx" presStyleIdx="12" presStyleCnt="13"/>
      <dgm:spPr/>
    </dgm:pt>
    <dgm:pt modelId="{9866111D-6AFC-4116-8209-28B940FAAD35}" type="pres">
      <dgm:prSet presAssocID="{243553BF-EBA9-457F-99C2-8A69DF106485}" presName="vert2" presStyleCnt="0"/>
      <dgm:spPr/>
    </dgm:pt>
    <dgm:pt modelId="{1DCC42AA-1B2D-4EB0-A0A0-4F4009F81B9B}" type="pres">
      <dgm:prSet presAssocID="{243553BF-EBA9-457F-99C2-8A69DF106485}" presName="thinLine2b" presStyleLbl="callout" presStyleIdx="11" presStyleCnt="12"/>
      <dgm:spPr/>
    </dgm:pt>
    <dgm:pt modelId="{E2A65401-2153-46E7-8A02-B9DE1D7779EF}" type="pres">
      <dgm:prSet presAssocID="{243553BF-EBA9-457F-99C2-8A69DF106485}" presName="vertSpace2b" presStyleCnt="0"/>
      <dgm:spPr/>
    </dgm:pt>
  </dgm:ptLst>
  <dgm:cxnLst>
    <dgm:cxn modelId="{64F54903-59D6-4DA8-9993-441E56DE4499}" type="presOf" srcId="{A45B4AAC-2248-44C5-85F3-F4C9EF132ED4}" destId="{2E1AE300-B651-4654-BED9-DEED334141ED}" srcOrd="0" destOrd="0" presId="urn:microsoft.com/office/officeart/2008/layout/LinedList"/>
    <dgm:cxn modelId="{9D735A12-02E9-4CD7-8819-15A389848E65}" srcId="{00AE89BA-83EF-4B1A-A613-E5F63B34D389}" destId="{FE8C5835-C5F5-4153-B816-36AD3723F4D4}" srcOrd="0" destOrd="0" parTransId="{652FEEB0-09E6-4B91-9DC0-CCC412E6DFB4}" sibTransId="{51DEAFCD-7AA9-4143-AE26-1F4279AE3503}"/>
    <dgm:cxn modelId="{6F4A4725-5EA4-4B46-8876-FDB9BE49D6DB}" srcId="{00AE89BA-83EF-4B1A-A613-E5F63B34D389}" destId="{DAAAE843-8521-4089-BCBC-551B48E40F1A}" srcOrd="3" destOrd="0" parTransId="{18A67A79-38BE-4D38-AD2F-8AD1EBEC55D4}" sibTransId="{96202E16-B6D1-469C-A2C5-95D090D5E685}"/>
    <dgm:cxn modelId="{34D83427-B0E5-4EA2-A9BB-427ED193D69E}" type="presOf" srcId="{9204912F-7BB1-4B0A-987E-F8312FAB5DF3}" destId="{53FDEFFA-1D0A-461A-8F7D-4CCD09E5A7CD}" srcOrd="0" destOrd="0" presId="urn:microsoft.com/office/officeart/2008/layout/LinedList"/>
    <dgm:cxn modelId="{8AD6F528-5CE1-4A2D-97A0-965BCD2E6203}" srcId="{00AE89BA-83EF-4B1A-A613-E5F63B34D389}" destId="{81E4D4CD-0873-42AB-AAAB-B3043CDC86B8}" srcOrd="7" destOrd="0" parTransId="{50F9D32B-A28B-4954-93EE-AA6AAA84921D}" sibTransId="{CFB53866-F429-4DC1-A2B8-F8BBCC1A906A}"/>
    <dgm:cxn modelId="{72DAC836-58B9-4EE5-ACC1-466B5D879853}" type="presOf" srcId="{40E83A52-7516-4C2E-ADDC-2BBFFFE8B120}" destId="{A8137844-692F-4183-A63B-95F530BE9F16}" srcOrd="0" destOrd="0" presId="urn:microsoft.com/office/officeart/2008/layout/LinedList"/>
    <dgm:cxn modelId="{1F5FD336-F9C7-456A-BCA1-1355A7B2EC94}" type="presOf" srcId="{6CD792E6-7FF9-4BE7-8F36-9B6E39572C03}" destId="{F8DC698E-45F7-4CC5-AF5E-5868CCDD80A6}" srcOrd="0" destOrd="0" presId="urn:microsoft.com/office/officeart/2008/layout/LinedList"/>
    <dgm:cxn modelId="{5E4D4A39-8635-4AF8-B863-B36F186FBF6A}" srcId="{00AE89BA-83EF-4B1A-A613-E5F63B34D389}" destId="{9204912F-7BB1-4B0A-987E-F8312FAB5DF3}" srcOrd="1" destOrd="0" parTransId="{6B6ACF99-4606-48D7-91F1-A425B315712C}" sibTransId="{8B70D3B7-D187-4F1F-BA81-D5917C4F08E9}"/>
    <dgm:cxn modelId="{3460A63C-CFB3-4C65-901A-543840EE7559}" type="presOf" srcId="{3FB0D3BB-8327-40F4-999F-9D51392CBCDE}" destId="{5F7F6CDB-A413-4E65-AD09-69631F4079F2}" srcOrd="0" destOrd="0" presId="urn:microsoft.com/office/officeart/2008/layout/LinedList"/>
    <dgm:cxn modelId="{52C8E35B-29D6-44EF-BBBD-CB1E93937C8B}" type="presOf" srcId="{84D34DAD-3377-48F2-A6EF-A30BFCCB749B}" destId="{C0E858E4-7B4E-48AF-8347-67C5BFD89825}" srcOrd="0" destOrd="0" presId="urn:microsoft.com/office/officeart/2008/layout/LinedList"/>
    <dgm:cxn modelId="{4CB3DD5C-8347-4E33-816F-A9C5706019DD}" srcId="{6CD792E6-7FF9-4BE7-8F36-9B6E39572C03}" destId="{00AE89BA-83EF-4B1A-A613-E5F63B34D389}" srcOrd="0" destOrd="0" parTransId="{6F3372A3-3F16-4CFF-9B32-4BBE3DA4E3D2}" sibTransId="{9E3C8AE2-326D-4171-8A32-48F3F9AE46FB}"/>
    <dgm:cxn modelId="{AED50B41-46F7-4D34-8101-6A6AFC377556}" type="presOf" srcId="{4026D353-E8B4-4616-90E7-CDD1756B289D}" destId="{D1D6EA28-EBC2-4FEF-85B7-7FBCC6AE790C}" srcOrd="0" destOrd="0" presId="urn:microsoft.com/office/officeart/2008/layout/LinedList"/>
    <dgm:cxn modelId="{F7F70464-13A8-44B6-B531-E617F70E6566}" type="presOf" srcId="{FA0C06AE-73BF-444F-B84F-674E38805F96}" destId="{30FEBE40-3703-4D1F-9A21-4B8AFF53F2D7}" srcOrd="0" destOrd="0" presId="urn:microsoft.com/office/officeart/2008/layout/LinedList"/>
    <dgm:cxn modelId="{50E0ED49-A21B-419F-8C79-D06CE4D4B740}" srcId="{00AE89BA-83EF-4B1A-A613-E5F63B34D389}" destId="{3FB0D3BB-8327-40F4-999F-9D51392CBCDE}" srcOrd="10" destOrd="0" parTransId="{35F32967-FAD4-4C67-8718-0106E235E948}" sibTransId="{3BAF622C-B810-4797-9258-B1685380642C}"/>
    <dgm:cxn modelId="{7C49F549-318A-45DC-98E5-C70F2A20F804}" type="presOf" srcId="{243553BF-EBA9-457F-99C2-8A69DF106485}" destId="{60E9BD24-FD03-4D6B-868F-67B182A282BC}" srcOrd="0" destOrd="0" presId="urn:microsoft.com/office/officeart/2008/layout/LinedList"/>
    <dgm:cxn modelId="{70AB4652-9634-4A77-BF90-8E4B4131F9DE}" srcId="{00AE89BA-83EF-4B1A-A613-E5F63B34D389}" destId="{A45B4AAC-2248-44C5-85F3-F4C9EF132ED4}" srcOrd="6" destOrd="0" parTransId="{F0DFBA6B-6496-447F-84FC-B5BAFA4F510F}" sibTransId="{DE4064A1-F3D9-4CFA-BFC5-2FBD7E8CE7B1}"/>
    <dgm:cxn modelId="{45CF5C56-1C2E-414D-80B9-2BF69DC44AA7}" srcId="{00AE89BA-83EF-4B1A-A613-E5F63B34D389}" destId="{FA0C06AE-73BF-444F-B84F-674E38805F96}" srcOrd="9" destOrd="0" parTransId="{B51FC7AE-4F25-40BA-9962-8D6CD06A8C2C}" sibTransId="{7CFF9272-E7AE-49AC-8AE2-7967B1885868}"/>
    <dgm:cxn modelId="{D3793B77-7C9A-4A99-8499-BA7D9DD8BAA0}" srcId="{00AE89BA-83EF-4B1A-A613-E5F63B34D389}" destId="{243553BF-EBA9-457F-99C2-8A69DF106485}" srcOrd="11" destOrd="0" parTransId="{6F76CF53-D113-4B2F-86D1-FA43D0454BDB}" sibTransId="{6E8C3E95-672C-4184-AAB9-48D6F58AB319}"/>
    <dgm:cxn modelId="{9722F9BC-F34D-41B9-8C0F-01C588B71137}" srcId="{00AE89BA-83EF-4B1A-A613-E5F63B34D389}" destId="{D168D7D6-F81A-4FD4-A6D6-A552B1B6A492}" srcOrd="4" destOrd="0" parTransId="{D001AC9B-B8A8-4615-B28E-384B41E0D0E7}" sibTransId="{4D14851B-AE00-4E80-A181-36E4542B755C}"/>
    <dgm:cxn modelId="{13E941C0-7BFC-4580-A04A-0A36A07AF50B}" type="presOf" srcId="{00AE89BA-83EF-4B1A-A613-E5F63B34D389}" destId="{1B9FDA09-6BC4-4500-A0A8-A2917739FE01}" srcOrd="0" destOrd="0" presId="urn:microsoft.com/office/officeart/2008/layout/LinedList"/>
    <dgm:cxn modelId="{0B8B7ECA-155A-429C-AE2C-8429CD92BD47}" type="presOf" srcId="{81E4D4CD-0873-42AB-AAAB-B3043CDC86B8}" destId="{C068B7FD-9283-49BF-A881-ADA1F74E6809}" srcOrd="0" destOrd="0" presId="urn:microsoft.com/office/officeart/2008/layout/LinedList"/>
    <dgm:cxn modelId="{69EB72D0-7BE4-49B5-8CD5-83865D451CA6}" type="presOf" srcId="{FE8C5835-C5F5-4153-B816-36AD3723F4D4}" destId="{3FE8E000-9FF8-4889-95FC-2C4F69DF2C96}" srcOrd="0" destOrd="0" presId="urn:microsoft.com/office/officeart/2008/layout/LinedList"/>
    <dgm:cxn modelId="{EEDA53DF-88B5-4AEF-B33D-31C9BB305FE1}" srcId="{00AE89BA-83EF-4B1A-A613-E5F63B34D389}" destId="{40E83A52-7516-4C2E-ADDC-2BBFFFE8B120}" srcOrd="2" destOrd="0" parTransId="{91A63C82-629A-450D-A68C-6E6AAF3F6B6B}" sibTransId="{F9B43129-FDAF-41E4-A7A5-C0753805F91C}"/>
    <dgm:cxn modelId="{957F9AE2-74F8-448B-A13C-C48AAA541DD2}" type="presOf" srcId="{D168D7D6-F81A-4FD4-A6D6-A552B1B6A492}" destId="{2F71B75C-EFBB-49C1-8CB4-59523B15BB4A}" srcOrd="0" destOrd="0" presId="urn:microsoft.com/office/officeart/2008/layout/LinedList"/>
    <dgm:cxn modelId="{F2DAB3E8-AD5B-4C12-AADF-0E60C8B88611}" srcId="{00AE89BA-83EF-4B1A-A613-E5F63B34D389}" destId="{4026D353-E8B4-4616-90E7-CDD1756B289D}" srcOrd="8" destOrd="0" parTransId="{2D75D11D-11A9-4728-996D-80FBD63B3311}" sibTransId="{7C622932-06FC-4567-8288-CE1C8032C329}"/>
    <dgm:cxn modelId="{A5717EEA-BD91-4FA3-8143-87EF288B4134}" srcId="{00AE89BA-83EF-4B1A-A613-E5F63B34D389}" destId="{84D34DAD-3377-48F2-A6EF-A30BFCCB749B}" srcOrd="5" destOrd="0" parTransId="{E7C539E7-625D-46B8-BD2D-1933A0D99B6E}" sibTransId="{906E5F5B-EB5A-4FE1-BF4E-028FECB08C00}"/>
    <dgm:cxn modelId="{C961BCEE-2266-4FFA-929F-6E024CBA915B}" type="presOf" srcId="{DAAAE843-8521-4089-BCBC-551B48E40F1A}" destId="{BB382903-B869-4767-BF4F-36A035BE26EE}" srcOrd="0" destOrd="0" presId="urn:microsoft.com/office/officeart/2008/layout/LinedList"/>
    <dgm:cxn modelId="{045C8F9C-F762-4419-8D55-C199B62B10E1}" type="presParOf" srcId="{F8DC698E-45F7-4CC5-AF5E-5868CCDD80A6}" destId="{74B38A2A-1DBA-4F2F-AC5F-CE7C7FF66F99}" srcOrd="0" destOrd="0" presId="urn:microsoft.com/office/officeart/2008/layout/LinedList"/>
    <dgm:cxn modelId="{50D4D7DA-9BAC-4630-8C97-FDBE86399F47}" type="presParOf" srcId="{F8DC698E-45F7-4CC5-AF5E-5868CCDD80A6}" destId="{7678014D-B3CA-4A1A-89DB-1990361D96F1}" srcOrd="1" destOrd="0" presId="urn:microsoft.com/office/officeart/2008/layout/LinedList"/>
    <dgm:cxn modelId="{AFE128C5-6F2D-44B2-A7A9-2300E7E613DA}" type="presParOf" srcId="{7678014D-B3CA-4A1A-89DB-1990361D96F1}" destId="{1B9FDA09-6BC4-4500-A0A8-A2917739FE01}" srcOrd="0" destOrd="0" presId="urn:microsoft.com/office/officeart/2008/layout/LinedList"/>
    <dgm:cxn modelId="{CEF18344-D0EA-456A-AD71-5B5DBABD13AF}" type="presParOf" srcId="{7678014D-B3CA-4A1A-89DB-1990361D96F1}" destId="{E820FF08-9C29-43F9-85FC-CD267187F00C}" srcOrd="1" destOrd="0" presId="urn:microsoft.com/office/officeart/2008/layout/LinedList"/>
    <dgm:cxn modelId="{88022CE5-523E-4596-858D-2DA0E7CA6E02}" type="presParOf" srcId="{E820FF08-9C29-43F9-85FC-CD267187F00C}" destId="{E4307594-8BFC-42A6-A70C-8B8ED58BA30E}" srcOrd="0" destOrd="0" presId="urn:microsoft.com/office/officeart/2008/layout/LinedList"/>
    <dgm:cxn modelId="{BB611F6D-7049-4850-89B3-132E399744BA}" type="presParOf" srcId="{E820FF08-9C29-43F9-85FC-CD267187F00C}" destId="{EE0B32EA-D87C-48F1-B8EC-A16B3649356B}" srcOrd="1" destOrd="0" presId="urn:microsoft.com/office/officeart/2008/layout/LinedList"/>
    <dgm:cxn modelId="{E874650F-FF01-4325-BD59-D0CF88B37178}" type="presParOf" srcId="{EE0B32EA-D87C-48F1-B8EC-A16B3649356B}" destId="{C1A0128A-47E5-41CD-9DB6-A4C313B8CDF7}" srcOrd="0" destOrd="0" presId="urn:microsoft.com/office/officeart/2008/layout/LinedList"/>
    <dgm:cxn modelId="{71E47455-902D-4F9A-A547-F157AF705B3F}" type="presParOf" srcId="{EE0B32EA-D87C-48F1-B8EC-A16B3649356B}" destId="{3FE8E000-9FF8-4889-95FC-2C4F69DF2C96}" srcOrd="1" destOrd="0" presId="urn:microsoft.com/office/officeart/2008/layout/LinedList"/>
    <dgm:cxn modelId="{3077040C-95CD-4A8D-A2BC-214651A37BCB}" type="presParOf" srcId="{EE0B32EA-D87C-48F1-B8EC-A16B3649356B}" destId="{F103DCFE-05E3-4929-8919-31F4DFD9E579}" srcOrd="2" destOrd="0" presId="urn:microsoft.com/office/officeart/2008/layout/LinedList"/>
    <dgm:cxn modelId="{5A261A81-EA93-4589-A653-F3493727AD34}" type="presParOf" srcId="{E820FF08-9C29-43F9-85FC-CD267187F00C}" destId="{87FC94AA-F1CA-4603-A369-6FD2D0EF8272}" srcOrd="2" destOrd="0" presId="urn:microsoft.com/office/officeart/2008/layout/LinedList"/>
    <dgm:cxn modelId="{54848B38-F1BB-43F0-AEBB-3D0271728DA8}" type="presParOf" srcId="{E820FF08-9C29-43F9-85FC-CD267187F00C}" destId="{60B92A74-D670-40BB-A9A5-7C1F392C537F}" srcOrd="3" destOrd="0" presId="urn:microsoft.com/office/officeart/2008/layout/LinedList"/>
    <dgm:cxn modelId="{60F9DA82-A108-49D7-A1E8-08F9F935496A}" type="presParOf" srcId="{E820FF08-9C29-43F9-85FC-CD267187F00C}" destId="{FDFB71B8-3F12-46FE-B03C-03DFA111114F}" srcOrd="4" destOrd="0" presId="urn:microsoft.com/office/officeart/2008/layout/LinedList"/>
    <dgm:cxn modelId="{A0269249-2B58-4028-9F5A-5008D3686454}" type="presParOf" srcId="{FDFB71B8-3F12-46FE-B03C-03DFA111114F}" destId="{727CB494-4E6A-4D2E-819E-F20578863BE8}" srcOrd="0" destOrd="0" presId="urn:microsoft.com/office/officeart/2008/layout/LinedList"/>
    <dgm:cxn modelId="{6D914FCA-AA3E-459A-9355-8B0649AE7601}" type="presParOf" srcId="{FDFB71B8-3F12-46FE-B03C-03DFA111114F}" destId="{53FDEFFA-1D0A-461A-8F7D-4CCD09E5A7CD}" srcOrd="1" destOrd="0" presId="urn:microsoft.com/office/officeart/2008/layout/LinedList"/>
    <dgm:cxn modelId="{F533BD9C-00F2-4549-91C5-69D780B5F2AA}" type="presParOf" srcId="{FDFB71B8-3F12-46FE-B03C-03DFA111114F}" destId="{5F5E94F3-4BD0-43FE-B2B3-6238FBD3411F}" srcOrd="2" destOrd="0" presId="urn:microsoft.com/office/officeart/2008/layout/LinedList"/>
    <dgm:cxn modelId="{AFCB77CD-79F4-4CFA-966A-209155D1E1B4}" type="presParOf" srcId="{E820FF08-9C29-43F9-85FC-CD267187F00C}" destId="{E789A44C-6A12-4877-9F49-D5E6642DFF1F}" srcOrd="5" destOrd="0" presId="urn:microsoft.com/office/officeart/2008/layout/LinedList"/>
    <dgm:cxn modelId="{BB63E635-9E69-4445-B25D-CABA0E32A9E9}" type="presParOf" srcId="{E820FF08-9C29-43F9-85FC-CD267187F00C}" destId="{F78F0FD2-20E1-4A3D-8BD6-92CCD64F7DC4}" srcOrd="6" destOrd="0" presId="urn:microsoft.com/office/officeart/2008/layout/LinedList"/>
    <dgm:cxn modelId="{9B89CE63-176B-4D2C-81DB-F977C8277986}" type="presParOf" srcId="{E820FF08-9C29-43F9-85FC-CD267187F00C}" destId="{156E499D-1FDA-4329-9A95-5B9D92933E82}" srcOrd="7" destOrd="0" presId="urn:microsoft.com/office/officeart/2008/layout/LinedList"/>
    <dgm:cxn modelId="{D390C1C2-6EB4-426F-9C25-A7416C56D030}" type="presParOf" srcId="{156E499D-1FDA-4329-9A95-5B9D92933E82}" destId="{0884FCBD-B53A-4318-B85E-CEC04F6A3AFC}" srcOrd="0" destOrd="0" presId="urn:microsoft.com/office/officeart/2008/layout/LinedList"/>
    <dgm:cxn modelId="{96496B43-9F28-4286-B93C-BD98D5FFC1B3}" type="presParOf" srcId="{156E499D-1FDA-4329-9A95-5B9D92933E82}" destId="{A8137844-692F-4183-A63B-95F530BE9F16}" srcOrd="1" destOrd="0" presId="urn:microsoft.com/office/officeart/2008/layout/LinedList"/>
    <dgm:cxn modelId="{6C3F893C-8076-4AE2-B2F4-25CC30D2BDA5}" type="presParOf" srcId="{156E499D-1FDA-4329-9A95-5B9D92933E82}" destId="{AB402497-5423-4A1C-BB2C-7D9B00466282}" srcOrd="2" destOrd="0" presId="urn:microsoft.com/office/officeart/2008/layout/LinedList"/>
    <dgm:cxn modelId="{07D06B37-E9CE-44A3-AC68-E64B9BA2BC17}" type="presParOf" srcId="{E820FF08-9C29-43F9-85FC-CD267187F00C}" destId="{04744DEF-5A84-451A-923F-5BC2842506A1}" srcOrd="8" destOrd="0" presId="urn:microsoft.com/office/officeart/2008/layout/LinedList"/>
    <dgm:cxn modelId="{3C173492-4F39-4143-B874-FE2CC10026FA}" type="presParOf" srcId="{E820FF08-9C29-43F9-85FC-CD267187F00C}" destId="{9709B139-8C05-4CA9-B8DD-C2ED18432B2E}" srcOrd="9" destOrd="0" presId="urn:microsoft.com/office/officeart/2008/layout/LinedList"/>
    <dgm:cxn modelId="{E477B5CE-19C0-4D07-A442-132C49C195D4}" type="presParOf" srcId="{E820FF08-9C29-43F9-85FC-CD267187F00C}" destId="{FFE04FCD-BD9B-4D5F-9C14-9985EEFCCE86}" srcOrd="10" destOrd="0" presId="urn:microsoft.com/office/officeart/2008/layout/LinedList"/>
    <dgm:cxn modelId="{12302863-9C84-484F-9E35-1B7591C0A50D}" type="presParOf" srcId="{FFE04FCD-BD9B-4D5F-9C14-9985EEFCCE86}" destId="{DA5B234E-ED7D-41E7-9E3A-F6D3B3A20150}" srcOrd="0" destOrd="0" presId="urn:microsoft.com/office/officeart/2008/layout/LinedList"/>
    <dgm:cxn modelId="{F95A9DB7-68F2-4A72-9546-F1303401B38C}" type="presParOf" srcId="{FFE04FCD-BD9B-4D5F-9C14-9985EEFCCE86}" destId="{BB382903-B869-4767-BF4F-36A035BE26EE}" srcOrd="1" destOrd="0" presId="urn:microsoft.com/office/officeart/2008/layout/LinedList"/>
    <dgm:cxn modelId="{642C5F03-3BDD-440C-99FF-DDB766D6E0FE}" type="presParOf" srcId="{FFE04FCD-BD9B-4D5F-9C14-9985EEFCCE86}" destId="{3D4B21C3-BDB4-4E27-8B1A-06521E66C39E}" srcOrd="2" destOrd="0" presId="urn:microsoft.com/office/officeart/2008/layout/LinedList"/>
    <dgm:cxn modelId="{20DB8FEF-7BE0-4D05-A595-FD7F8A56226E}" type="presParOf" srcId="{E820FF08-9C29-43F9-85FC-CD267187F00C}" destId="{AF4DB005-EBD7-4B97-ABB4-E7D87DE0AF6C}" srcOrd="11" destOrd="0" presId="urn:microsoft.com/office/officeart/2008/layout/LinedList"/>
    <dgm:cxn modelId="{DF2ED118-C7A5-47B3-BF3E-21AEC2DE3CFE}" type="presParOf" srcId="{E820FF08-9C29-43F9-85FC-CD267187F00C}" destId="{DBDCE1C9-CEAB-4C59-8DA5-317774951FA0}" srcOrd="12" destOrd="0" presId="urn:microsoft.com/office/officeart/2008/layout/LinedList"/>
    <dgm:cxn modelId="{46EBF0AC-F947-420C-AD91-18E29300160E}" type="presParOf" srcId="{E820FF08-9C29-43F9-85FC-CD267187F00C}" destId="{1F3528B5-1476-483A-BEC6-220BFBB354FB}" srcOrd="13" destOrd="0" presId="urn:microsoft.com/office/officeart/2008/layout/LinedList"/>
    <dgm:cxn modelId="{754D7908-D803-41DA-AF36-D3251D8BDFEE}" type="presParOf" srcId="{1F3528B5-1476-483A-BEC6-220BFBB354FB}" destId="{043831EA-1BF8-445D-A74C-FCC7610FFE0A}" srcOrd="0" destOrd="0" presId="urn:microsoft.com/office/officeart/2008/layout/LinedList"/>
    <dgm:cxn modelId="{2E4F715B-0258-4FC7-A1AC-12D91631D3AB}" type="presParOf" srcId="{1F3528B5-1476-483A-BEC6-220BFBB354FB}" destId="{2F71B75C-EFBB-49C1-8CB4-59523B15BB4A}" srcOrd="1" destOrd="0" presId="urn:microsoft.com/office/officeart/2008/layout/LinedList"/>
    <dgm:cxn modelId="{50A5A251-0FAE-481F-A435-7C93E51ADA0D}" type="presParOf" srcId="{1F3528B5-1476-483A-BEC6-220BFBB354FB}" destId="{14F2DAD4-F38A-4E94-8FD7-4ABB3E3DACC9}" srcOrd="2" destOrd="0" presId="urn:microsoft.com/office/officeart/2008/layout/LinedList"/>
    <dgm:cxn modelId="{CD6415F2-CB5A-4379-9B34-E39E46743B9E}" type="presParOf" srcId="{E820FF08-9C29-43F9-85FC-CD267187F00C}" destId="{B5FCC07F-79CD-4E3B-A232-200B2666A4B9}" srcOrd="14" destOrd="0" presId="urn:microsoft.com/office/officeart/2008/layout/LinedList"/>
    <dgm:cxn modelId="{11805A72-D3B9-43D9-B1A6-D2DB9B724E8D}" type="presParOf" srcId="{E820FF08-9C29-43F9-85FC-CD267187F00C}" destId="{AEEB9D30-4C1A-48F2-A2E0-95F78A84F009}" srcOrd="15" destOrd="0" presId="urn:microsoft.com/office/officeart/2008/layout/LinedList"/>
    <dgm:cxn modelId="{19A587CD-FAC3-4610-AA73-0EAC4DA41893}" type="presParOf" srcId="{E820FF08-9C29-43F9-85FC-CD267187F00C}" destId="{E2F8C0CF-9161-4A68-8F5A-9024A6DBF099}" srcOrd="16" destOrd="0" presId="urn:microsoft.com/office/officeart/2008/layout/LinedList"/>
    <dgm:cxn modelId="{9397E67E-1595-446C-896D-868A384DA027}" type="presParOf" srcId="{E2F8C0CF-9161-4A68-8F5A-9024A6DBF099}" destId="{DD483971-FA83-42E4-8D22-4FEAFDCBED17}" srcOrd="0" destOrd="0" presId="urn:microsoft.com/office/officeart/2008/layout/LinedList"/>
    <dgm:cxn modelId="{70C452FB-1EFF-410A-9208-184A7A0493EF}" type="presParOf" srcId="{E2F8C0CF-9161-4A68-8F5A-9024A6DBF099}" destId="{C0E858E4-7B4E-48AF-8347-67C5BFD89825}" srcOrd="1" destOrd="0" presId="urn:microsoft.com/office/officeart/2008/layout/LinedList"/>
    <dgm:cxn modelId="{A344743F-C3EC-4F41-A7ED-ED177C4B47C4}" type="presParOf" srcId="{E2F8C0CF-9161-4A68-8F5A-9024A6DBF099}" destId="{3CFA0174-00C1-42C8-BCDA-06A27573217A}" srcOrd="2" destOrd="0" presId="urn:microsoft.com/office/officeart/2008/layout/LinedList"/>
    <dgm:cxn modelId="{1B5BC913-5D37-4D0A-B9C0-8B176B896CCA}" type="presParOf" srcId="{E820FF08-9C29-43F9-85FC-CD267187F00C}" destId="{62D249B3-0012-490A-BDCC-A85490CFB7CA}" srcOrd="17" destOrd="0" presId="urn:microsoft.com/office/officeart/2008/layout/LinedList"/>
    <dgm:cxn modelId="{460E9F8C-2979-42A8-809F-691F6A31EC8E}" type="presParOf" srcId="{E820FF08-9C29-43F9-85FC-CD267187F00C}" destId="{8B99BF1F-DB21-4ACD-980C-36235AEB74FC}" srcOrd="18" destOrd="0" presId="urn:microsoft.com/office/officeart/2008/layout/LinedList"/>
    <dgm:cxn modelId="{AA31E7F7-8E42-4F14-A08C-1C868D3B761B}" type="presParOf" srcId="{E820FF08-9C29-43F9-85FC-CD267187F00C}" destId="{DF22A052-4775-46B5-86B2-7D9ECDA25D9A}" srcOrd="19" destOrd="0" presId="urn:microsoft.com/office/officeart/2008/layout/LinedList"/>
    <dgm:cxn modelId="{6D860F24-90DF-48ED-907E-1C19FD3B1972}" type="presParOf" srcId="{DF22A052-4775-46B5-86B2-7D9ECDA25D9A}" destId="{C0715B5E-1602-4663-921E-EED1FC958DC0}" srcOrd="0" destOrd="0" presId="urn:microsoft.com/office/officeart/2008/layout/LinedList"/>
    <dgm:cxn modelId="{EE2106FA-347D-4FB0-B728-FF7299FFAFDD}" type="presParOf" srcId="{DF22A052-4775-46B5-86B2-7D9ECDA25D9A}" destId="{2E1AE300-B651-4654-BED9-DEED334141ED}" srcOrd="1" destOrd="0" presId="urn:microsoft.com/office/officeart/2008/layout/LinedList"/>
    <dgm:cxn modelId="{170D90C4-B5F3-4820-B7AC-98AB782A2D73}" type="presParOf" srcId="{DF22A052-4775-46B5-86B2-7D9ECDA25D9A}" destId="{4F09F2B0-A63E-4161-8E8C-990C047A1090}" srcOrd="2" destOrd="0" presId="urn:microsoft.com/office/officeart/2008/layout/LinedList"/>
    <dgm:cxn modelId="{487FD6F7-E175-488A-9080-F480079BC5AF}" type="presParOf" srcId="{E820FF08-9C29-43F9-85FC-CD267187F00C}" destId="{353FBC42-4DAF-4FCD-827E-98385DDC3FD9}" srcOrd="20" destOrd="0" presId="urn:microsoft.com/office/officeart/2008/layout/LinedList"/>
    <dgm:cxn modelId="{81C7CC30-9173-453B-BED2-8E853FD3EEF3}" type="presParOf" srcId="{E820FF08-9C29-43F9-85FC-CD267187F00C}" destId="{A1C9DC87-286D-443D-9E52-1B7206DFE4C9}" srcOrd="21" destOrd="0" presId="urn:microsoft.com/office/officeart/2008/layout/LinedList"/>
    <dgm:cxn modelId="{78CE1D22-528B-42B2-A16B-57C1A7E79523}" type="presParOf" srcId="{E820FF08-9C29-43F9-85FC-CD267187F00C}" destId="{610086E9-5F23-4FC6-B015-7FABB16C6832}" srcOrd="22" destOrd="0" presId="urn:microsoft.com/office/officeart/2008/layout/LinedList"/>
    <dgm:cxn modelId="{3A05013E-A978-44E2-A1A9-EFE98EBB1C14}" type="presParOf" srcId="{610086E9-5F23-4FC6-B015-7FABB16C6832}" destId="{98C7F41E-0C01-4540-9A81-B0FBAB37ED34}" srcOrd="0" destOrd="0" presId="urn:microsoft.com/office/officeart/2008/layout/LinedList"/>
    <dgm:cxn modelId="{E234913B-9394-4F1E-A5C7-B4253ED61D31}" type="presParOf" srcId="{610086E9-5F23-4FC6-B015-7FABB16C6832}" destId="{C068B7FD-9283-49BF-A881-ADA1F74E6809}" srcOrd="1" destOrd="0" presId="urn:microsoft.com/office/officeart/2008/layout/LinedList"/>
    <dgm:cxn modelId="{9CEE630B-D9B3-44ED-B682-E8F7F0AA4994}" type="presParOf" srcId="{610086E9-5F23-4FC6-B015-7FABB16C6832}" destId="{7A98EC7E-B794-47FF-8324-DD20321FCAA1}" srcOrd="2" destOrd="0" presId="urn:microsoft.com/office/officeart/2008/layout/LinedList"/>
    <dgm:cxn modelId="{415A4A51-3EBA-41E0-BB0F-63E4A8485C05}" type="presParOf" srcId="{E820FF08-9C29-43F9-85FC-CD267187F00C}" destId="{F3E71643-1AE9-4DCD-8FD1-16B944B50890}" srcOrd="23" destOrd="0" presId="urn:microsoft.com/office/officeart/2008/layout/LinedList"/>
    <dgm:cxn modelId="{E3A24D38-E3EE-4671-98D6-2D52177E3F9D}" type="presParOf" srcId="{E820FF08-9C29-43F9-85FC-CD267187F00C}" destId="{5B269FB2-AF11-4EA8-AFA6-09944A1391B3}" srcOrd="24" destOrd="0" presId="urn:microsoft.com/office/officeart/2008/layout/LinedList"/>
    <dgm:cxn modelId="{70FCFD1D-BE51-4661-A17D-8540ED076ADC}" type="presParOf" srcId="{E820FF08-9C29-43F9-85FC-CD267187F00C}" destId="{3C83695C-9397-4305-A3D0-E373E8342B8A}" srcOrd="25" destOrd="0" presId="urn:microsoft.com/office/officeart/2008/layout/LinedList"/>
    <dgm:cxn modelId="{64D1818D-20BA-45FF-B1F7-41158287E257}" type="presParOf" srcId="{3C83695C-9397-4305-A3D0-E373E8342B8A}" destId="{4508D8F7-79BC-48A7-8466-8D1F3EA09DE3}" srcOrd="0" destOrd="0" presId="urn:microsoft.com/office/officeart/2008/layout/LinedList"/>
    <dgm:cxn modelId="{A865D70A-B76E-4A43-82B8-A59525CE3ECB}" type="presParOf" srcId="{3C83695C-9397-4305-A3D0-E373E8342B8A}" destId="{D1D6EA28-EBC2-4FEF-85B7-7FBCC6AE790C}" srcOrd="1" destOrd="0" presId="urn:microsoft.com/office/officeart/2008/layout/LinedList"/>
    <dgm:cxn modelId="{BDE084EB-D423-47B9-BFF5-E5D7211BF93B}" type="presParOf" srcId="{3C83695C-9397-4305-A3D0-E373E8342B8A}" destId="{5961C168-7BCB-43B1-8A30-5CCBB8475430}" srcOrd="2" destOrd="0" presId="urn:microsoft.com/office/officeart/2008/layout/LinedList"/>
    <dgm:cxn modelId="{79F666F3-DFD2-4A1B-805A-8D91A9200987}" type="presParOf" srcId="{E820FF08-9C29-43F9-85FC-CD267187F00C}" destId="{83C6BC33-A4BA-469C-B849-2FA3BE2082BE}" srcOrd="26" destOrd="0" presId="urn:microsoft.com/office/officeart/2008/layout/LinedList"/>
    <dgm:cxn modelId="{77D14EC6-219E-4AA6-BF84-92B212DCF4C5}" type="presParOf" srcId="{E820FF08-9C29-43F9-85FC-CD267187F00C}" destId="{6845F354-BF04-4B5B-84DB-6FBC12A7BDC4}" srcOrd="27" destOrd="0" presId="urn:microsoft.com/office/officeart/2008/layout/LinedList"/>
    <dgm:cxn modelId="{4371AAF0-9AEF-4E03-A2EF-A7EEE3B36DD3}" type="presParOf" srcId="{E820FF08-9C29-43F9-85FC-CD267187F00C}" destId="{9812D42B-035D-4B6E-8AB3-9668C605718F}" srcOrd="28" destOrd="0" presId="urn:microsoft.com/office/officeart/2008/layout/LinedList"/>
    <dgm:cxn modelId="{288D0587-E2E6-4BD7-93F0-1C136CE855C6}" type="presParOf" srcId="{9812D42B-035D-4B6E-8AB3-9668C605718F}" destId="{8BE85591-DBE4-4CCA-AA27-8B7D6919A21D}" srcOrd="0" destOrd="0" presId="urn:microsoft.com/office/officeart/2008/layout/LinedList"/>
    <dgm:cxn modelId="{44AAC705-9E9C-4762-8BC7-1474A0083E65}" type="presParOf" srcId="{9812D42B-035D-4B6E-8AB3-9668C605718F}" destId="{30FEBE40-3703-4D1F-9A21-4B8AFF53F2D7}" srcOrd="1" destOrd="0" presId="urn:microsoft.com/office/officeart/2008/layout/LinedList"/>
    <dgm:cxn modelId="{6BE78219-953B-46D8-A4FA-FF1B5FB1E072}" type="presParOf" srcId="{9812D42B-035D-4B6E-8AB3-9668C605718F}" destId="{DEEED77F-99B4-4197-B7BE-843C533B20A8}" srcOrd="2" destOrd="0" presId="urn:microsoft.com/office/officeart/2008/layout/LinedList"/>
    <dgm:cxn modelId="{1D788B0F-53C4-4F3E-A396-7040D140BDF6}" type="presParOf" srcId="{E820FF08-9C29-43F9-85FC-CD267187F00C}" destId="{7CA201CB-6994-4576-85FB-DC58114FC830}" srcOrd="29" destOrd="0" presId="urn:microsoft.com/office/officeart/2008/layout/LinedList"/>
    <dgm:cxn modelId="{44ACF50A-CAE7-41C8-89C9-F94BDFCFB4C2}" type="presParOf" srcId="{E820FF08-9C29-43F9-85FC-CD267187F00C}" destId="{D6D244A1-ACA4-4504-8472-5125A71B6E01}" srcOrd="30" destOrd="0" presId="urn:microsoft.com/office/officeart/2008/layout/LinedList"/>
    <dgm:cxn modelId="{1662DDF7-2FA0-4BB3-832E-97FE0ACAAAE3}" type="presParOf" srcId="{E820FF08-9C29-43F9-85FC-CD267187F00C}" destId="{5FC76B2F-0794-4C3E-8BC9-9E0E214E73F8}" srcOrd="31" destOrd="0" presId="urn:microsoft.com/office/officeart/2008/layout/LinedList"/>
    <dgm:cxn modelId="{A5DECFF6-E573-417F-96AF-B45171FD665E}" type="presParOf" srcId="{5FC76B2F-0794-4C3E-8BC9-9E0E214E73F8}" destId="{1E3B1616-1FD0-4E92-B476-4D1F32EABABE}" srcOrd="0" destOrd="0" presId="urn:microsoft.com/office/officeart/2008/layout/LinedList"/>
    <dgm:cxn modelId="{AC683A9D-9016-488C-8B5F-CCE989F69338}" type="presParOf" srcId="{5FC76B2F-0794-4C3E-8BC9-9E0E214E73F8}" destId="{5F7F6CDB-A413-4E65-AD09-69631F4079F2}" srcOrd="1" destOrd="0" presId="urn:microsoft.com/office/officeart/2008/layout/LinedList"/>
    <dgm:cxn modelId="{E72192A3-8E9E-4465-B389-2D0E6B866EFE}" type="presParOf" srcId="{5FC76B2F-0794-4C3E-8BC9-9E0E214E73F8}" destId="{E8DFECE9-6722-4AD0-AC35-ACD91A6D202D}" srcOrd="2" destOrd="0" presId="urn:microsoft.com/office/officeart/2008/layout/LinedList"/>
    <dgm:cxn modelId="{0C081E63-1563-45B1-91EE-51EF23BAB164}" type="presParOf" srcId="{E820FF08-9C29-43F9-85FC-CD267187F00C}" destId="{961B6620-1139-4432-8E72-27BDAF957BF1}" srcOrd="32" destOrd="0" presId="urn:microsoft.com/office/officeart/2008/layout/LinedList"/>
    <dgm:cxn modelId="{06E5CA78-9717-48A5-B128-EF4C218D321B}" type="presParOf" srcId="{E820FF08-9C29-43F9-85FC-CD267187F00C}" destId="{94FAF304-812C-4BD6-B026-229808889A70}" srcOrd="33" destOrd="0" presId="urn:microsoft.com/office/officeart/2008/layout/LinedList"/>
    <dgm:cxn modelId="{64669697-DD4B-40AF-A6BA-3F2BF3BE86C2}" type="presParOf" srcId="{E820FF08-9C29-43F9-85FC-CD267187F00C}" destId="{E4E6260C-1F05-433A-AC41-C095E1AE1701}" srcOrd="34" destOrd="0" presId="urn:microsoft.com/office/officeart/2008/layout/LinedList"/>
    <dgm:cxn modelId="{8C20CB78-93C4-4CDD-8E7F-9E708A7A066E}" type="presParOf" srcId="{E4E6260C-1F05-433A-AC41-C095E1AE1701}" destId="{878E992A-37FB-4732-8124-6408F2CA4AF0}" srcOrd="0" destOrd="0" presId="urn:microsoft.com/office/officeart/2008/layout/LinedList"/>
    <dgm:cxn modelId="{FAAE6BFF-2BA4-41D4-9F16-C20B7EB6FBAD}" type="presParOf" srcId="{E4E6260C-1F05-433A-AC41-C095E1AE1701}" destId="{60E9BD24-FD03-4D6B-868F-67B182A282BC}" srcOrd="1" destOrd="0" presId="urn:microsoft.com/office/officeart/2008/layout/LinedList"/>
    <dgm:cxn modelId="{946E6AAC-7C02-4B76-81C0-13A8C7E3CCD3}" type="presParOf" srcId="{E4E6260C-1F05-433A-AC41-C095E1AE1701}" destId="{9866111D-6AFC-4116-8209-28B940FAAD35}" srcOrd="2" destOrd="0" presId="urn:microsoft.com/office/officeart/2008/layout/LinedList"/>
    <dgm:cxn modelId="{CD314648-16A7-4737-9259-D5B2379A19DB}" type="presParOf" srcId="{E820FF08-9C29-43F9-85FC-CD267187F00C}" destId="{1DCC42AA-1B2D-4EB0-A0A0-4F4009F81B9B}" srcOrd="35" destOrd="0" presId="urn:microsoft.com/office/officeart/2008/layout/LinedList"/>
    <dgm:cxn modelId="{4AE5C509-BA09-49FA-B55E-6DCD8AA6976F}" type="presParOf" srcId="{E820FF08-9C29-43F9-85FC-CD267187F00C}" destId="{E2A65401-2153-46E7-8A02-B9DE1D7779EF}" srcOrd="3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38A2A-1DBA-4F2F-AC5F-CE7C7FF66F99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DA09-6BC4-4500-A0A8-A2917739FE01}">
      <dsp:nvSpPr>
        <dsp:cNvPr id="0" name=""/>
        <dsp:cNvSpPr/>
      </dsp:nvSpPr>
      <dsp:spPr>
        <a:xfrm>
          <a:off x="0" y="0"/>
          <a:ext cx="1691640" cy="56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USDOT</a:t>
          </a:r>
        </a:p>
      </dsp:txBody>
      <dsp:txXfrm>
        <a:off x="0" y="0"/>
        <a:ext cx="1691640" cy="5668963"/>
      </dsp:txXfrm>
    </dsp:sp>
    <dsp:sp modelId="{3FE8E000-9FF8-4889-95FC-2C4F69DF2C96}">
      <dsp:nvSpPr>
        <dsp:cNvPr id="0" name=""/>
        <dsp:cNvSpPr/>
      </dsp:nvSpPr>
      <dsp:spPr>
        <a:xfrm>
          <a:off x="1818512" y="22386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Office of the Secretary</a:t>
          </a:r>
        </a:p>
      </dsp:txBody>
      <dsp:txXfrm>
        <a:off x="1818512" y="22386"/>
        <a:ext cx="6639686" cy="447731"/>
      </dsp:txXfrm>
    </dsp:sp>
    <dsp:sp modelId="{87FC94AA-F1CA-4603-A369-6FD2D0EF8272}">
      <dsp:nvSpPr>
        <dsp:cNvPr id="0" name=""/>
        <dsp:cNvSpPr/>
      </dsp:nvSpPr>
      <dsp:spPr>
        <a:xfrm>
          <a:off x="1691640" y="47011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EFFA-1D0A-461A-8F7D-4CCD09E5A7CD}">
      <dsp:nvSpPr>
        <dsp:cNvPr id="0" name=""/>
        <dsp:cNvSpPr/>
      </dsp:nvSpPr>
      <dsp:spPr>
        <a:xfrm>
          <a:off x="1818512" y="492505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National Highway Traffic Safety Administration</a:t>
          </a:r>
        </a:p>
      </dsp:txBody>
      <dsp:txXfrm>
        <a:off x="1818512" y="492505"/>
        <a:ext cx="6639686" cy="447731"/>
      </dsp:txXfrm>
    </dsp:sp>
    <dsp:sp modelId="{E789A44C-6A12-4877-9F49-D5E6642DFF1F}">
      <dsp:nvSpPr>
        <dsp:cNvPr id="0" name=""/>
        <dsp:cNvSpPr/>
      </dsp:nvSpPr>
      <dsp:spPr>
        <a:xfrm>
          <a:off x="1691640" y="940236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7844-692F-4183-A63B-95F530BE9F16}">
      <dsp:nvSpPr>
        <dsp:cNvPr id="0" name=""/>
        <dsp:cNvSpPr/>
      </dsp:nvSpPr>
      <dsp:spPr>
        <a:xfrm>
          <a:off x="1818512" y="962623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Aviation Administration</a:t>
          </a:r>
        </a:p>
      </dsp:txBody>
      <dsp:txXfrm>
        <a:off x="1818512" y="962623"/>
        <a:ext cx="6639686" cy="447731"/>
      </dsp:txXfrm>
    </dsp:sp>
    <dsp:sp modelId="{04744DEF-5A84-451A-923F-5BC2842506A1}">
      <dsp:nvSpPr>
        <dsp:cNvPr id="0" name=""/>
        <dsp:cNvSpPr/>
      </dsp:nvSpPr>
      <dsp:spPr>
        <a:xfrm>
          <a:off x="1691640" y="141035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2903-B869-4767-BF4F-36A035BE26EE}">
      <dsp:nvSpPr>
        <dsp:cNvPr id="0" name=""/>
        <dsp:cNvSpPr/>
      </dsp:nvSpPr>
      <dsp:spPr>
        <a:xfrm>
          <a:off x="1818512" y="1432741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Office of Inspector General</a:t>
          </a:r>
        </a:p>
      </dsp:txBody>
      <dsp:txXfrm>
        <a:off x="1818512" y="1432741"/>
        <a:ext cx="6639686" cy="447731"/>
      </dsp:txXfrm>
    </dsp:sp>
    <dsp:sp modelId="{AF4DB005-EBD7-4B97-ABB4-E7D87DE0AF6C}">
      <dsp:nvSpPr>
        <dsp:cNvPr id="0" name=""/>
        <dsp:cNvSpPr/>
      </dsp:nvSpPr>
      <dsp:spPr>
        <a:xfrm>
          <a:off x="1691640" y="1880473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75C-EFBB-49C1-8CB4-59523B15BB4A}">
      <dsp:nvSpPr>
        <dsp:cNvPr id="0" name=""/>
        <dsp:cNvSpPr/>
      </dsp:nvSpPr>
      <dsp:spPr>
        <a:xfrm>
          <a:off x="1818512" y="1902860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Highway Administration</a:t>
          </a:r>
        </a:p>
      </dsp:txBody>
      <dsp:txXfrm>
        <a:off x="1818512" y="1902860"/>
        <a:ext cx="6639686" cy="447731"/>
      </dsp:txXfrm>
    </dsp:sp>
    <dsp:sp modelId="{B5FCC07F-79CD-4E3B-A232-200B2666A4B9}">
      <dsp:nvSpPr>
        <dsp:cNvPr id="0" name=""/>
        <dsp:cNvSpPr/>
      </dsp:nvSpPr>
      <dsp:spPr>
        <a:xfrm>
          <a:off x="1691640" y="235059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858E4-7B4E-48AF-8347-67C5BFD89825}">
      <dsp:nvSpPr>
        <dsp:cNvPr id="0" name=""/>
        <dsp:cNvSpPr/>
      </dsp:nvSpPr>
      <dsp:spPr>
        <a:xfrm>
          <a:off x="1818512" y="2372978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Pipeline and Hazardous Materials Safety Administration</a:t>
          </a:r>
        </a:p>
      </dsp:txBody>
      <dsp:txXfrm>
        <a:off x="1818512" y="2372978"/>
        <a:ext cx="6639686" cy="447731"/>
      </dsp:txXfrm>
    </dsp:sp>
    <dsp:sp modelId="{62D249B3-0012-490A-BDCC-A85490CFB7CA}">
      <dsp:nvSpPr>
        <dsp:cNvPr id="0" name=""/>
        <dsp:cNvSpPr/>
      </dsp:nvSpPr>
      <dsp:spPr>
        <a:xfrm>
          <a:off x="1691640" y="2820710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AE300-B651-4654-BED9-DEED334141ED}">
      <dsp:nvSpPr>
        <dsp:cNvPr id="0" name=""/>
        <dsp:cNvSpPr/>
      </dsp:nvSpPr>
      <dsp:spPr>
        <a:xfrm>
          <a:off x="1818512" y="2843097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Motor Carrier Safety Administration</a:t>
          </a:r>
        </a:p>
      </dsp:txBody>
      <dsp:txXfrm>
        <a:off x="1818512" y="2843097"/>
        <a:ext cx="6639686" cy="447731"/>
      </dsp:txXfrm>
    </dsp:sp>
    <dsp:sp modelId="{353FBC42-4DAF-4FCD-827E-98385DDC3FD9}">
      <dsp:nvSpPr>
        <dsp:cNvPr id="0" name=""/>
        <dsp:cNvSpPr/>
      </dsp:nvSpPr>
      <dsp:spPr>
        <a:xfrm>
          <a:off x="1691640" y="329082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8B7FD-9283-49BF-A881-ADA1F74E6809}">
      <dsp:nvSpPr>
        <dsp:cNvPr id="0" name=""/>
        <dsp:cNvSpPr/>
      </dsp:nvSpPr>
      <dsp:spPr>
        <a:xfrm>
          <a:off x="1818512" y="3313215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Railroad Administration</a:t>
          </a:r>
        </a:p>
      </dsp:txBody>
      <dsp:txXfrm>
        <a:off x="1818512" y="3313215"/>
        <a:ext cx="6639686" cy="447731"/>
      </dsp:txXfrm>
    </dsp:sp>
    <dsp:sp modelId="{F3E71643-1AE9-4DCD-8FD1-16B944B50890}">
      <dsp:nvSpPr>
        <dsp:cNvPr id="0" name=""/>
        <dsp:cNvSpPr/>
      </dsp:nvSpPr>
      <dsp:spPr>
        <a:xfrm>
          <a:off x="1691640" y="376094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EA28-EBC2-4FEF-85B7-7FBCC6AE790C}">
      <dsp:nvSpPr>
        <dsp:cNvPr id="0" name=""/>
        <dsp:cNvSpPr/>
      </dsp:nvSpPr>
      <dsp:spPr>
        <a:xfrm>
          <a:off x="1818512" y="3783333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Saint Lawrence Seaway Development Corporation</a:t>
          </a:r>
        </a:p>
      </dsp:txBody>
      <dsp:txXfrm>
        <a:off x="1818512" y="3783333"/>
        <a:ext cx="6639686" cy="447731"/>
      </dsp:txXfrm>
    </dsp:sp>
    <dsp:sp modelId="{83C6BC33-A4BA-469C-B849-2FA3BE2082BE}">
      <dsp:nvSpPr>
        <dsp:cNvPr id="0" name=""/>
        <dsp:cNvSpPr/>
      </dsp:nvSpPr>
      <dsp:spPr>
        <a:xfrm>
          <a:off x="1691640" y="423106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EBE40-3703-4D1F-9A21-4B8AFF53F2D7}">
      <dsp:nvSpPr>
        <dsp:cNvPr id="0" name=""/>
        <dsp:cNvSpPr/>
      </dsp:nvSpPr>
      <dsp:spPr>
        <a:xfrm>
          <a:off x="1818512" y="4253452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Transit Administration</a:t>
          </a:r>
        </a:p>
      </dsp:txBody>
      <dsp:txXfrm>
        <a:off x="1818512" y="4253452"/>
        <a:ext cx="6639686" cy="447731"/>
      </dsp:txXfrm>
    </dsp:sp>
    <dsp:sp modelId="{7CA201CB-6994-4576-85FB-DC58114FC830}">
      <dsp:nvSpPr>
        <dsp:cNvPr id="0" name=""/>
        <dsp:cNvSpPr/>
      </dsp:nvSpPr>
      <dsp:spPr>
        <a:xfrm>
          <a:off x="1691640" y="470118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F6CDB-A413-4E65-AD09-69631F4079F2}">
      <dsp:nvSpPr>
        <dsp:cNvPr id="0" name=""/>
        <dsp:cNvSpPr/>
      </dsp:nvSpPr>
      <dsp:spPr>
        <a:xfrm>
          <a:off x="1818512" y="4723570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Surface Transportation Board</a:t>
          </a:r>
        </a:p>
      </dsp:txBody>
      <dsp:txXfrm>
        <a:off x="1818512" y="4723570"/>
        <a:ext cx="6639686" cy="447731"/>
      </dsp:txXfrm>
    </dsp:sp>
    <dsp:sp modelId="{961B6620-1139-4432-8E72-27BDAF957BF1}">
      <dsp:nvSpPr>
        <dsp:cNvPr id="0" name=""/>
        <dsp:cNvSpPr/>
      </dsp:nvSpPr>
      <dsp:spPr>
        <a:xfrm>
          <a:off x="1691640" y="517130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9BD24-FD03-4D6B-868F-67B182A282BC}">
      <dsp:nvSpPr>
        <dsp:cNvPr id="0" name=""/>
        <dsp:cNvSpPr/>
      </dsp:nvSpPr>
      <dsp:spPr>
        <a:xfrm>
          <a:off x="1818512" y="5193689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Maritime Administration</a:t>
          </a:r>
        </a:p>
      </dsp:txBody>
      <dsp:txXfrm>
        <a:off x="1818512" y="5193689"/>
        <a:ext cx="6639686" cy="447731"/>
      </dsp:txXfrm>
    </dsp:sp>
    <dsp:sp modelId="{1DCC42AA-1B2D-4EB0-A0A0-4F4009F81B9B}">
      <dsp:nvSpPr>
        <dsp:cNvPr id="0" name=""/>
        <dsp:cNvSpPr/>
      </dsp:nvSpPr>
      <dsp:spPr>
        <a:xfrm>
          <a:off x="1691640" y="5641420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38A2A-1DBA-4F2F-AC5F-CE7C7FF66F99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DA09-6BC4-4500-A0A8-A2917739FE01}">
      <dsp:nvSpPr>
        <dsp:cNvPr id="0" name=""/>
        <dsp:cNvSpPr/>
      </dsp:nvSpPr>
      <dsp:spPr>
        <a:xfrm>
          <a:off x="0" y="0"/>
          <a:ext cx="1691640" cy="56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USDOT</a:t>
          </a:r>
        </a:p>
      </dsp:txBody>
      <dsp:txXfrm>
        <a:off x="0" y="0"/>
        <a:ext cx="1691640" cy="5668963"/>
      </dsp:txXfrm>
    </dsp:sp>
    <dsp:sp modelId="{3FE8E000-9FF8-4889-95FC-2C4F69DF2C96}">
      <dsp:nvSpPr>
        <dsp:cNvPr id="0" name=""/>
        <dsp:cNvSpPr/>
      </dsp:nvSpPr>
      <dsp:spPr>
        <a:xfrm>
          <a:off x="1818512" y="22386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Office of the Secretary</a:t>
          </a:r>
        </a:p>
      </dsp:txBody>
      <dsp:txXfrm>
        <a:off x="1818512" y="22386"/>
        <a:ext cx="6639686" cy="447731"/>
      </dsp:txXfrm>
    </dsp:sp>
    <dsp:sp modelId="{87FC94AA-F1CA-4603-A369-6FD2D0EF8272}">
      <dsp:nvSpPr>
        <dsp:cNvPr id="0" name=""/>
        <dsp:cNvSpPr/>
      </dsp:nvSpPr>
      <dsp:spPr>
        <a:xfrm>
          <a:off x="1691640" y="47011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EFFA-1D0A-461A-8F7D-4CCD09E5A7CD}">
      <dsp:nvSpPr>
        <dsp:cNvPr id="0" name=""/>
        <dsp:cNvSpPr/>
      </dsp:nvSpPr>
      <dsp:spPr>
        <a:xfrm>
          <a:off x="1818512" y="492505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National Highway Traffic Safety Administration</a:t>
          </a:r>
        </a:p>
      </dsp:txBody>
      <dsp:txXfrm>
        <a:off x="1818512" y="492505"/>
        <a:ext cx="6639686" cy="447731"/>
      </dsp:txXfrm>
    </dsp:sp>
    <dsp:sp modelId="{E789A44C-6A12-4877-9F49-D5E6642DFF1F}">
      <dsp:nvSpPr>
        <dsp:cNvPr id="0" name=""/>
        <dsp:cNvSpPr/>
      </dsp:nvSpPr>
      <dsp:spPr>
        <a:xfrm>
          <a:off x="1691640" y="940236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7844-692F-4183-A63B-95F530BE9F16}">
      <dsp:nvSpPr>
        <dsp:cNvPr id="0" name=""/>
        <dsp:cNvSpPr/>
      </dsp:nvSpPr>
      <dsp:spPr>
        <a:xfrm>
          <a:off x="1818512" y="962623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Aviation Administration</a:t>
          </a:r>
        </a:p>
      </dsp:txBody>
      <dsp:txXfrm>
        <a:off x="1818512" y="962623"/>
        <a:ext cx="6639686" cy="447731"/>
      </dsp:txXfrm>
    </dsp:sp>
    <dsp:sp modelId="{04744DEF-5A84-451A-923F-5BC2842506A1}">
      <dsp:nvSpPr>
        <dsp:cNvPr id="0" name=""/>
        <dsp:cNvSpPr/>
      </dsp:nvSpPr>
      <dsp:spPr>
        <a:xfrm>
          <a:off x="1691640" y="141035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2903-B869-4767-BF4F-36A035BE26EE}">
      <dsp:nvSpPr>
        <dsp:cNvPr id="0" name=""/>
        <dsp:cNvSpPr/>
      </dsp:nvSpPr>
      <dsp:spPr>
        <a:xfrm>
          <a:off x="1818512" y="1432741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Office of Inspector General</a:t>
          </a:r>
        </a:p>
      </dsp:txBody>
      <dsp:txXfrm>
        <a:off x="1818512" y="1432741"/>
        <a:ext cx="6639686" cy="447731"/>
      </dsp:txXfrm>
    </dsp:sp>
    <dsp:sp modelId="{AF4DB005-EBD7-4B97-ABB4-E7D87DE0AF6C}">
      <dsp:nvSpPr>
        <dsp:cNvPr id="0" name=""/>
        <dsp:cNvSpPr/>
      </dsp:nvSpPr>
      <dsp:spPr>
        <a:xfrm>
          <a:off x="1691640" y="1880473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75C-EFBB-49C1-8CB4-59523B15BB4A}">
      <dsp:nvSpPr>
        <dsp:cNvPr id="0" name=""/>
        <dsp:cNvSpPr/>
      </dsp:nvSpPr>
      <dsp:spPr>
        <a:xfrm>
          <a:off x="1818512" y="1902860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Highway Administration</a:t>
          </a:r>
        </a:p>
      </dsp:txBody>
      <dsp:txXfrm>
        <a:off x="1818512" y="1902860"/>
        <a:ext cx="6639686" cy="447731"/>
      </dsp:txXfrm>
    </dsp:sp>
    <dsp:sp modelId="{B5FCC07F-79CD-4E3B-A232-200B2666A4B9}">
      <dsp:nvSpPr>
        <dsp:cNvPr id="0" name=""/>
        <dsp:cNvSpPr/>
      </dsp:nvSpPr>
      <dsp:spPr>
        <a:xfrm>
          <a:off x="1691640" y="235059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858E4-7B4E-48AF-8347-67C5BFD89825}">
      <dsp:nvSpPr>
        <dsp:cNvPr id="0" name=""/>
        <dsp:cNvSpPr/>
      </dsp:nvSpPr>
      <dsp:spPr>
        <a:xfrm>
          <a:off x="1818512" y="2372978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Pipeline and Hazardous Materials Safety Administration</a:t>
          </a:r>
        </a:p>
      </dsp:txBody>
      <dsp:txXfrm>
        <a:off x="1818512" y="2372978"/>
        <a:ext cx="6639686" cy="447731"/>
      </dsp:txXfrm>
    </dsp:sp>
    <dsp:sp modelId="{62D249B3-0012-490A-BDCC-A85490CFB7CA}">
      <dsp:nvSpPr>
        <dsp:cNvPr id="0" name=""/>
        <dsp:cNvSpPr/>
      </dsp:nvSpPr>
      <dsp:spPr>
        <a:xfrm>
          <a:off x="1691640" y="2820710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AE300-B651-4654-BED9-DEED334141ED}">
      <dsp:nvSpPr>
        <dsp:cNvPr id="0" name=""/>
        <dsp:cNvSpPr/>
      </dsp:nvSpPr>
      <dsp:spPr>
        <a:xfrm>
          <a:off x="1818512" y="2843097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Motor Carrier Safety Administration</a:t>
          </a:r>
        </a:p>
      </dsp:txBody>
      <dsp:txXfrm>
        <a:off x="1818512" y="2843097"/>
        <a:ext cx="6639686" cy="447731"/>
      </dsp:txXfrm>
    </dsp:sp>
    <dsp:sp modelId="{353FBC42-4DAF-4FCD-827E-98385DDC3FD9}">
      <dsp:nvSpPr>
        <dsp:cNvPr id="0" name=""/>
        <dsp:cNvSpPr/>
      </dsp:nvSpPr>
      <dsp:spPr>
        <a:xfrm>
          <a:off x="1691640" y="329082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8B7FD-9283-49BF-A881-ADA1F74E6809}">
      <dsp:nvSpPr>
        <dsp:cNvPr id="0" name=""/>
        <dsp:cNvSpPr/>
      </dsp:nvSpPr>
      <dsp:spPr>
        <a:xfrm>
          <a:off x="1818512" y="3313215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Railroad Administration</a:t>
          </a:r>
        </a:p>
      </dsp:txBody>
      <dsp:txXfrm>
        <a:off x="1818512" y="3313215"/>
        <a:ext cx="6639686" cy="447731"/>
      </dsp:txXfrm>
    </dsp:sp>
    <dsp:sp modelId="{F3E71643-1AE9-4DCD-8FD1-16B944B50890}">
      <dsp:nvSpPr>
        <dsp:cNvPr id="0" name=""/>
        <dsp:cNvSpPr/>
      </dsp:nvSpPr>
      <dsp:spPr>
        <a:xfrm>
          <a:off x="1691640" y="376094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EA28-EBC2-4FEF-85B7-7FBCC6AE790C}">
      <dsp:nvSpPr>
        <dsp:cNvPr id="0" name=""/>
        <dsp:cNvSpPr/>
      </dsp:nvSpPr>
      <dsp:spPr>
        <a:xfrm>
          <a:off x="1818512" y="3783333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Saint Lawrence Seaway Development Corporation</a:t>
          </a:r>
        </a:p>
      </dsp:txBody>
      <dsp:txXfrm>
        <a:off x="1818512" y="3783333"/>
        <a:ext cx="6639686" cy="447731"/>
      </dsp:txXfrm>
    </dsp:sp>
    <dsp:sp modelId="{83C6BC33-A4BA-469C-B849-2FA3BE2082BE}">
      <dsp:nvSpPr>
        <dsp:cNvPr id="0" name=""/>
        <dsp:cNvSpPr/>
      </dsp:nvSpPr>
      <dsp:spPr>
        <a:xfrm>
          <a:off x="1691640" y="423106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EBE40-3703-4D1F-9A21-4B8AFF53F2D7}">
      <dsp:nvSpPr>
        <dsp:cNvPr id="0" name=""/>
        <dsp:cNvSpPr/>
      </dsp:nvSpPr>
      <dsp:spPr>
        <a:xfrm>
          <a:off x="1818512" y="4253452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Transit Administration</a:t>
          </a:r>
        </a:p>
      </dsp:txBody>
      <dsp:txXfrm>
        <a:off x="1818512" y="4253452"/>
        <a:ext cx="6639686" cy="447731"/>
      </dsp:txXfrm>
    </dsp:sp>
    <dsp:sp modelId="{7CA201CB-6994-4576-85FB-DC58114FC830}">
      <dsp:nvSpPr>
        <dsp:cNvPr id="0" name=""/>
        <dsp:cNvSpPr/>
      </dsp:nvSpPr>
      <dsp:spPr>
        <a:xfrm>
          <a:off x="1691640" y="470118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F6CDB-A413-4E65-AD09-69631F4079F2}">
      <dsp:nvSpPr>
        <dsp:cNvPr id="0" name=""/>
        <dsp:cNvSpPr/>
      </dsp:nvSpPr>
      <dsp:spPr>
        <a:xfrm>
          <a:off x="1818512" y="4723570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Surface Transportation Board</a:t>
          </a:r>
        </a:p>
      </dsp:txBody>
      <dsp:txXfrm>
        <a:off x="1818512" y="4723570"/>
        <a:ext cx="6639686" cy="447731"/>
      </dsp:txXfrm>
    </dsp:sp>
    <dsp:sp modelId="{961B6620-1139-4432-8E72-27BDAF957BF1}">
      <dsp:nvSpPr>
        <dsp:cNvPr id="0" name=""/>
        <dsp:cNvSpPr/>
      </dsp:nvSpPr>
      <dsp:spPr>
        <a:xfrm>
          <a:off x="1691640" y="517130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9BD24-FD03-4D6B-868F-67B182A282BC}">
      <dsp:nvSpPr>
        <dsp:cNvPr id="0" name=""/>
        <dsp:cNvSpPr/>
      </dsp:nvSpPr>
      <dsp:spPr>
        <a:xfrm>
          <a:off x="1818512" y="5193689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Maritime Administration</a:t>
          </a:r>
        </a:p>
      </dsp:txBody>
      <dsp:txXfrm>
        <a:off x="1818512" y="5193689"/>
        <a:ext cx="6639686" cy="447731"/>
      </dsp:txXfrm>
    </dsp:sp>
    <dsp:sp modelId="{1DCC42AA-1B2D-4EB0-A0A0-4F4009F81B9B}">
      <dsp:nvSpPr>
        <dsp:cNvPr id="0" name=""/>
        <dsp:cNvSpPr/>
      </dsp:nvSpPr>
      <dsp:spPr>
        <a:xfrm>
          <a:off x="1691640" y="5641420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38A2A-1DBA-4F2F-AC5F-CE7C7FF66F99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DA09-6BC4-4500-A0A8-A2917739FE01}">
      <dsp:nvSpPr>
        <dsp:cNvPr id="0" name=""/>
        <dsp:cNvSpPr/>
      </dsp:nvSpPr>
      <dsp:spPr>
        <a:xfrm>
          <a:off x="0" y="0"/>
          <a:ext cx="1691640" cy="56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USDOT</a:t>
          </a:r>
        </a:p>
      </dsp:txBody>
      <dsp:txXfrm>
        <a:off x="0" y="0"/>
        <a:ext cx="1691640" cy="5668963"/>
      </dsp:txXfrm>
    </dsp:sp>
    <dsp:sp modelId="{3FE8E000-9FF8-4889-95FC-2C4F69DF2C96}">
      <dsp:nvSpPr>
        <dsp:cNvPr id="0" name=""/>
        <dsp:cNvSpPr/>
      </dsp:nvSpPr>
      <dsp:spPr>
        <a:xfrm>
          <a:off x="1818512" y="22386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Office of the Secretary</a:t>
          </a:r>
        </a:p>
      </dsp:txBody>
      <dsp:txXfrm>
        <a:off x="1818512" y="22386"/>
        <a:ext cx="6639686" cy="447731"/>
      </dsp:txXfrm>
    </dsp:sp>
    <dsp:sp modelId="{87FC94AA-F1CA-4603-A369-6FD2D0EF8272}">
      <dsp:nvSpPr>
        <dsp:cNvPr id="0" name=""/>
        <dsp:cNvSpPr/>
      </dsp:nvSpPr>
      <dsp:spPr>
        <a:xfrm>
          <a:off x="1691640" y="47011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EFFA-1D0A-461A-8F7D-4CCD09E5A7CD}">
      <dsp:nvSpPr>
        <dsp:cNvPr id="0" name=""/>
        <dsp:cNvSpPr/>
      </dsp:nvSpPr>
      <dsp:spPr>
        <a:xfrm>
          <a:off x="1818512" y="492505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National Highway Traffic Safety Administration</a:t>
          </a:r>
        </a:p>
      </dsp:txBody>
      <dsp:txXfrm>
        <a:off x="1818512" y="492505"/>
        <a:ext cx="6639686" cy="447731"/>
      </dsp:txXfrm>
    </dsp:sp>
    <dsp:sp modelId="{E789A44C-6A12-4877-9F49-D5E6642DFF1F}">
      <dsp:nvSpPr>
        <dsp:cNvPr id="0" name=""/>
        <dsp:cNvSpPr/>
      </dsp:nvSpPr>
      <dsp:spPr>
        <a:xfrm>
          <a:off x="1691640" y="940236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7844-692F-4183-A63B-95F530BE9F16}">
      <dsp:nvSpPr>
        <dsp:cNvPr id="0" name=""/>
        <dsp:cNvSpPr/>
      </dsp:nvSpPr>
      <dsp:spPr>
        <a:xfrm>
          <a:off x="1818512" y="962623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Aviation Administration</a:t>
          </a:r>
        </a:p>
      </dsp:txBody>
      <dsp:txXfrm>
        <a:off x="1818512" y="962623"/>
        <a:ext cx="6639686" cy="447731"/>
      </dsp:txXfrm>
    </dsp:sp>
    <dsp:sp modelId="{04744DEF-5A84-451A-923F-5BC2842506A1}">
      <dsp:nvSpPr>
        <dsp:cNvPr id="0" name=""/>
        <dsp:cNvSpPr/>
      </dsp:nvSpPr>
      <dsp:spPr>
        <a:xfrm>
          <a:off x="1691640" y="141035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2903-B869-4767-BF4F-36A035BE26EE}">
      <dsp:nvSpPr>
        <dsp:cNvPr id="0" name=""/>
        <dsp:cNvSpPr/>
      </dsp:nvSpPr>
      <dsp:spPr>
        <a:xfrm>
          <a:off x="1818512" y="1432741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Office of Inspector General</a:t>
          </a:r>
        </a:p>
      </dsp:txBody>
      <dsp:txXfrm>
        <a:off x="1818512" y="1432741"/>
        <a:ext cx="6639686" cy="447731"/>
      </dsp:txXfrm>
    </dsp:sp>
    <dsp:sp modelId="{AF4DB005-EBD7-4B97-ABB4-E7D87DE0AF6C}">
      <dsp:nvSpPr>
        <dsp:cNvPr id="0" name=""/>
        <dsp:cNvSpPr/>
      </dsp:nvSpPr>
      <dsp:spPr>
        <a:xfrm>
          <a:off x="1691640" y="1880473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75C-EFBB-49C1-8CB4-59523B15BB4A}">
      <dsp:nvSpPr>
        <dsp:cNvPr id="0" name=""/>
        <dsp:cNvSpPr/>
      </dsp:nvSpPr>
      <dsp:spPr>
        <a:xfrm>
          <a:off x="1818512" y="1902860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Highway Administration</a:t>
          </a:r>
        </a:p>
      </dsp:txBody>
      <dsp:txXfrm>
        <a:off x="1818512" y="1902860"/>
        <a:ext cx="6639686" cy="447731"/>
      </dsp:txXfrm>
    </dsp:sp>
    <dsp:sp modelId="{B5FCC07F-79CD-4E3B-A232-200B2666A4B9}">
      <dsp:nvSpPr>
        <dsp:cNvPr id="0" name=""/>
        <dsp:cNvSpPr/>
      </dsp:nvSpPr>
      <dsp:spPr>
        <a:xfrm>
          <a:off x="1691640" y="235059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858E4-7B4E-48AF-8347-67C5BFD89825}">
      <dsp:nvSpPr>
        <dsp:cNvPr id="0" name=""/>
        <dsp:cNvSpPr/>
      </dsp:nvSpPr>
      <dsp:spPr>
        <a:xfrm>
          <a:off x="1818512" y="2372978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Pipeline and Hazardous Materials Safety Administration</a:t>
          </a:r>
        </a:p>
      </dsp:txBody>
      <dsp:txXfrm>
        <a:off x="1818512" y="2372978"/>
        <a:ext cx="6639686" cy="447731"/>
      </dsp:txXfrm>
    </dsp:sp>
    <dsp:sp modelId="{62D249B3-0012-490A-BDCC-A85490CFB7CA}">
      <dsp:nvSpPr>
        <dsp:cNvPr id="0" name=""/>
        <dsp:cNvSpPr/>
      </dsp:nvSpPr>
      <dsp:spPr>
        <a:xfrm>
          <a:off x="1691640" y="2820710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AE300-B651-4654-BED9-DEED334141ED}">
      <dsp:nvSpPr>
        <dsp:cNvPr id="0" name=""/>
        <dsp:cNvSpPr/>
      </dsp:nvSpPr>
      <dsp:spPr>
        <a:xfrm>
          <a:off x="1818512" y="2843097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Motor Carrier Safety Administration</a:t>
          </a:r>
        </a:p>
      </dsp:txBody>
      <dsp:txXfrm>
        <a:off x="1818512" y="2843097"/>
        <a:ext cx="6639686" cy="447731"/>
      </dsp:txXfrm>
    </dsp:sp>
    <dsp:sp modelId="{353FBC42-4DAF-4FCD-827E-98385DDC3FD9}">
      <dsp:nvSpPr>
        <dsp:cNvPr id="0" name=""/>
        <dsp:cNvSpPr/>
      </dsp:nvSpPr>
      <dsp:spPr>
        <a:xfrm>
          <a:off x="1691640" y="329082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8B7FD-9283-49BF-A881-ADA1F74E6809}">
      <dsp:nvSpPr>
        <dsp:cNvPr id="0" name=""/>
        <dsp:cNvSpPr/>
      </dsp:nvSpPr>
      <dsp:spPr>
        <a:xfrm>
          <a:off x="1818512" y="3313215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Railroad Administration</a:t>
          </a:r>
        </a:p>
      </dsp:txBody>
      <dsp:txXfrm>
        <a:off x="1818512" y="3313215"/>
        <a:ext cx="6639686" cy="447731"/>
      </dsp:txXfrm>
    </dsp:sp>
    <dsp:sp modelId="{F3E71643-1AE9-4DCD-8FD1-16B944B50890}">
      <dsp:nvSpPr>
        <dsp:cNvPr id="0" name=""/>
        <dsp:cNvSpPr/>
      </dsp:nvSpPr>
      <dsp:spPr>
        <a:xfrm>
          <a:off x="1691640" y="376094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EA28-EBC2-4FEF-85B7-7FBCC6AE790C}">
      <dsp:nvSpPr>
        <dsp:cNvPr id="0" name=""/>
        <dsp:cNvSpPr/>
      </dsp:nvSpPr>
      <dsp:spPr>
        <a:xfrm>
          <a:off x="1818512" y="3783333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Saint Lawrence Seaway Development Corporation</a:t>
          </a:r>
        </a:p>
      </dsp:txBody>
      <dsp:txXfrm>
        <a:off x="1818512" y="3783333"/>
        <a:ext cx="6639686" cy="447731"/>
      </dsp:txXfrm>
    </dsp:sp>
    <dsp:sp modelId="{83C6BC33-A4BA-469C-B849-2FA3BE2082BE}">
      <dsp:nvSpPr>
        <dsp:cNvPr id="0" name=""/>
        <dsp:cNvSpPr/>
      </dsp:nvSpPr>
      <dsp:spPr>
        <a:xfrm>
          <a:off x="1691640" y="423106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EBE40-3703-4D1F-9A21-4B8AFF53F2D7}">
      <dsp:nvSpPr>
        <dsp:cNvPr id="0" name=""/>
        <dsp:cNvSpPr/>
      </dsp:nvSpPr>
      <dsp:spPr>
        <a:xfrm>
          <a:off x="1818512" y="4253452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Federal Transit Administration</a:t>
          </a:r>
        </a:p>
      </dsp:txBody>
      <dsp:txXfrm>
        <a:off x="1818512" y="4253452"/>
        <a:ext cx="6639686" cy="447731"/>
      </dsp:txXfrm>
    </dsp:sp>
    <dsp:sp modelId="{7CA201CB-6994-4576-85FB-DC58114FC830}">
      <dsp:nvSpPr>
        <dsp:cNvPr id="0" name=""/>
        <dsp:cNvSpPr/>
      </dsp:nvSpPr>
      <dsp:spPr>
        <a:xfrm>
          <a:off x="1691640" y="470118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F6CDB-A413-4E65-AD09-69631F4079F2}">
      <dsp:nvSpPr>
        <dsp:cNvPr id="0" name=""/>
        <dsp:cNvSpPr/>
      </dsp:nvSpPr>
      <dsp:spPr>
        <a:xfrm>
          <a:off x="1818512" y="4723570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Surface Transportation Board</a:t>
          </a:r>
        </a:p>
      </dsp:txBody>
      <dsp:txXfrm>
        <a:off x="1818512" y="4723570"/>
        <a:ext cx="6639686" cy="447731"/>
      </dsp:txXfrm>
    </dsp:sp>
    <dsp:sp modelId="{961B6620-1139-4432-8E72-27BDAF957BF1}">
      <dsp:nvSpPr>
        <dsp:cNvPr id="0" name=""/>
        <dsp:cNvSpPr/>
      </dsp:nvSpPr>
      <dsp:spPr>
        <a:xfrm>
          <a:off x="1691640" y="517130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9BD24-FD03-4D6B-868F-67B182A282BC}">
      <dsp:nvSpPr>
        <dsp:cNvPr id="0" name=""/>
        <dsp:cNvSpPr/>
      </dsp:nvSpPr>
      <dsp:spPr>
        <a:xfrm>
          <a:off x="1818512" y="5193689"/>
          <a:ext cx="6639686" cy="447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Maritime Administration</a:t>
          </a:r>
        </a:p>
      </dsp:txBody>
      <dsp:txXfrm>
        <a:off x="1818512" y="5193689"/>
        <a:ext cx="6639686" cy="447731"/>
      </dsp:txXfrm>
    </dsp:sp>
    <dsp:sp modelId="{1DCC42AA-1B2D-4EB0-A0A0-4F4009F81B9B}">
      <dsp:nvSpPr>
        <dsp:cNvPr id="0" name=""/>
        <dsp:cNvSpPr/>
      </dsp:nvSpPr>
      <dsp:spPr>
        <a:xfrm>
          <a:off x="1691640" y="5641420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2397-8093-4C74-9E8E-54D1EBAB8D7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7E02-648C-4274-A7B3-DFAEC036C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5855-32EA-4516-9832-06492ACF687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1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729829" y="4565571"/>
            <a:ext cx="5855547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71542-F243-4AF3-9186-976DE93D08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0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729829" y="4565571"/>
            <a:ext cx="5855547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71542-F243-4AF3-9186-976DE93D08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last change to the gas tax rate was effective October 1, 1993.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6FE8A-D35C-458C-A286-A7B33AC613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 that the diesel tax is 6 cents higher than the gasoline tax.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entire 6-cent differential goes to the Highway Account of the HTF in recognition of the fact that large trucks—the primary users of diesel—require stronger pavement and structure design.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EA112-E2DE-45E2-A1C9-1ECA0A5C34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2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9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8000">
              <a:srgbClr val="0000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E92B-988D-4540-B7D4-61CAD9836C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52" y="255724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Transit Citizen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Leadership Academy: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Federal Perspective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915765"/>
            <a:ext cx="708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Sabrina David, AICP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Federal Highway Administration – Tennessee Division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September 20,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270187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58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Federal/State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2348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FHWA direct relationship with TDOT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All Federal funds flow through TDOT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If TDOT passes on Federal $$ to MPOs or Local Agencies, TDOT has </a:t>
            </a:r>
            <a:r>
              <a:rPr lang="en-US" u="sng" dirty="0">
                <a:solidFill>
                  <a:srgbClr val="FFFF00"/>
                </a:solidFill>
              </a:rPr>
              <a:t>statutory obligation </a:t>
            </a:r>
            <a:r>
              <a:rPr lang="en-US" dirty="0">
                <a:solidFill>
                  <a:schemeClr val="bg1"/>
                </a:solidFill>
              </a:rPr>
              <a:t>to ensure Federal and State requirements are satisfied</a:t>
            </a:r>
          </a:p>
          <a:p>
            <a:pPr>
              <a:buClr>
                <a:srgbClr val="FFFF00"/>
              </a:buClr>
            </a:pPr>
            <a:r>
              <a:rPr lang="en-US" b="1" dirty="0">
                <a:solidFill>
                  <a:schemeClr val="bg1"/>
                </a:solidFill>
              </a:rPr>
              <a:t>TDOT</a:t>
            </a:r>
            <a:r>
              <a:rPr lang="en-US" dirty="0">
                <a:solidFill>
                  <a:schemeClr val="bg1"/>
                </a:solidFill>
              </a:rPr>
              <a:t> is the recipient and </a:t>
            </a:r>
            <a:r>
              <a:rPr lang="en-US" b="1" dirty="0">
                <a:solidFill>
                  <a:schemeClr val="bg1"/>
                </a:solidFill>
              </a:rPr>
              <a:t>Local</a:t>
            </a:r>
            <a:r>
              <a:rPr lang="en-US" dirty="0">
                <a:solidFill>
                  <a:schemeClr val="bg1"/>
                </a:solidFill>
              </a:rPr>
              <a:t> Agency is </a:t>
            </a:r>
            <a:r>
              <a:rPr lang="en-US" dirty="0" err="1">
                <a:solidFill>
                  <a:schemeClr val="bg1"/>
                </a:solidFill>
              </a:rPr>
              <a:t>subrecipient</a:t>
            </a: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Federal Aid Highway Program is a </a:t>
            </a:r>
            <a:r>
              <a:rPr lang="en-US" u="sng" dirty="0">
                <a:solidFill>
                  <a:srgbClr val="FFFF00"/>
                </a:solidFill>
              </a:rPr>
              <a:t>reimbursable program</a:t>
            </a:r>
          </a:p>
        </p:txBody>
      </p:sp>
      <p:pic>
        <p:nvPicPr>
          <p:cNvPr id="4098" name="Picture 2" descr="Image result for part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78" y="5615713"/>
            <a:ext cx="1827618" cy="10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7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4702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Federal Gasoline Tax</a:t>
            </a:r>
          </a:p>
        </p:txBody>
      </p:sp>
      <p:graphicFrame>
        <p:nvGraphicFramePr>
          <p:cNvPr id="8194" name="Object 17">
            <a:hlinkClick r:id="" action="ppaction://ole?verb=0"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473374"/>
              </p:ext>
            </p:extLst>
          </p:nvPr>
        </p:nvGraphicFramePr>
        <p:xfrm>
          <a:off x="6416675" y="1752600"/>
          <a:ext cx="842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Microsoft ClipArt Gallery" r:id="rId4" imgW="2474640" imgH="3579480" progId="">
                  <p:embed/>
                </p:oleObj>
              </mc:Choice>
              <mc:Fallback>
                <p:oleObj name="Microsoft ClipArt Gallery" r:id="rId4" imgW="2474640" imgH="3579480" progId="">
                  <p:embed/>
                  <p:pic>
                    <p:nvPicPr>
                      <p:cNvPr id="8194" name="Object 1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752600"/>
                        <a:ext cx="842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9">
            <a:hlinkClick r:id="" action="ppaction://ole?verb=0"/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063821"/>
              </p:ext>
            </p:extLst>
          </p:nvPr>
        </p:nvGraphicFramePr>
        <p:xfrm>
          <a:off x="1147763" y="5334000"/>
          <a:ext cx="1819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Microsoft ClipArt Gallery" r:id="rId6" imgW="8708760" imgH="6011640" progId="">
                  <p:embed/>
                </p:oleObj>
              </mc:Choice>
              <mc:Fallback>
                <p:oleObj name="Microsoft ClipArt Gallery" r:id="rId6" imgW="8708760" imgH="6011640" progId="">
                  <p:embed/>
                  <p:pic>
                    <p:nvPicPr>
                      <p:cNvPr id="8195" name="Object 1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334000"/>
                        <a:ext cx="181927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19050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0.1 cent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505200" y="2057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18.4 cents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15.44 cents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172200" y="4343400"/>
            <a:ext cx="23622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2.86 cents</a:t>
            </a: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>
            <a:off x="2209800" y="2667000"/>
            <a:ext cx="2362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648200" y="2667000"/>
            <a:ext cx="2743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H="1">
            <a:off x="2286000" y="23622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04800" y="2667002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L.U.S.T. Trust  Fund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0" y="4953002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Highway Account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67400" y="4953002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Mass Transit Account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8600" y="6583365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Effective October 1, 1993</a:t>
            </a:r>
          </a:p>
        </p:txBody>
      </p:sp>
      <p:pic>
        <p:nvPicPr>
          <p:cNvPr id="2050" name="Picture 2" descr="C:\Users\pamela.kordenbrock\AppData\Local\Microsoft\Windows\Temporary Internet Files\Content.IE5\EY592IGJ\cartoon-bus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520190" cy="12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Federal Diesel Tax</a:t>
            </a:r>
          </a:p>
        </p:txBody>
      </p:sp>
      <p:graphicFrame>
        <p:nvGraphicFramePr>
          <p:cNvPr id="9218" name="Object 3">
            <a:hlinkClick r:id="" action="ppaction://ole?verb=0"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234850"/>
              </p:ext>
            </p:extLst>
          </p:nvPr>
        </p:nvGraphicFramePr>
        <p:xfrm>
          <a:off x="6416675" y="1752600"/>
          <a:ext cx="842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Microsoft ClipArt Gallery" r:id="rId4" imgW="2474640" imgH="3579480" progId="">
                  <p:embed/>
                </p:oleObj>
              </mc:Choice>
              <mc:Fallback>
                <p:oleObj name="Microsoft ClipArt Gallery" r:id="rId4" imgW="2474640" imgH="3579480" progId="">
                  <p:embed/>
                  <p:pic>
                    <p:nvPicPr>
                      <p:cNvPr id="9218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752600"/>
                        <a:ext cx="842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6">
            <a:hlinkClick r:id="" action="ppaction://ole?verb=0"/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324765"/>
              </p:ext>
            </p:extLst>
          </p:nvPr>
        </p:nvGraphicFramePr>
        <p:xfrm>
          <a:off x="1147763" y="5334000"/>
          <a:ext cx="1819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Microsoft ClipArt Gallery" r:id="rId6" imgW="8708760" imgH="6011640" progId="">
                  <p:embed/>
                </p:oleObj>
              </mc:Choice>
              <mc:Fallback>
                <p:oleObj name="Microsoft ClipArt Gallery" r:id="rId6" imgW="8708760" imgH="6011640" progId="">
                  <p:embed/>
                  <p:pic>
                    <p:nvPicPr>
                      <p:cNvPr id="9219" name="Object 16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334000"/>
                        <a:ext cx="181927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19050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0.1 cent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505200" y="2057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24.4 cents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21.44 cents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172200" y="4343400"/>
            <a:ext cx="23622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2.86 cents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2209800" y="2667000"/>
            <a:ext cx="2362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648200" y="2667000"/>
            <a:ext cx="2743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H="1">
            <a:off x="2286000" y="23622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04800" y="2667002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L.U.S.T. Trust  Fund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762000" y="4953002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Highway Account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5867400" y="4953002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Mass Transit Account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228600" y="6583365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Effective October 1, 1993</a:t>
            </a:r>
          </a:p>
        </p:txBody>
      </p:sp>
      <p:pic>
        <p:nvPicPr>
          <p:cNvPr id="29" name="Picture 2" descr="C:\Users\pamela.kordenbrock\AppData\Local\Microsoft\Windows\Temporary Internet Files\Content.IE5\EY592IGJ\cartoon-bus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520190" cy="12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5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31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Flexible Funding: FHWA to 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521872"/>
            <a:ext cx="8454683" cy="5160281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</a:rPr>
              <a:t>TDOT requests FHWA to transfer highway funds to FTA </a:t>
            </a:r>
          </a:p>
          <a:p>
            <a:pPr>
              <a:buClr>
                <a:srgbClr val="FFFF00"/>
              </a:buClr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</a:rPr>
              <a:t>Eligible Projects, for instance: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new transit service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purchasing of new transit vehicles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bicycle and pedestrian facilities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bike storage/share programs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park and ride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bus stops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multimodal transfer centers </a:t>
            </a:r>
          </a:p>
        </p:txBody>
      </p:sp>
      <p:pic>
        <p:nvPicPr>
          <p:cNvPr id="6" name="Picture 5" descr="Jim Graham's northern Circulator - Greater Greater Washingt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4" y="4496893"/>
            <a:ext cx="2270412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Fund Transfers to FTA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FY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3600" y="5727031"/>
            <a:ext cx="795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Total Statewide:  $12,323,089.40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23901"/>
              </p:ext>
            </p:extLst>
          </p:nvPr>
        </p:nvGraphicFramePr>
        <p:xfrm>
          <a:off x="451260" y="2118189"/>
          <a:ext cx="8372105" cy="136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21">
                  <a:extLst>
                    <a:ext uri="{9D8B030D-6E8A-4147-A177-3AD203B41FA5}">
                      <a16:colId xmlns:a16="http://schemas.microsoft.com/office/drawing/2014/main" val="3288074037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4030256316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1758350334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2665918624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391742729"/>
                    </a:ext>
                  </a:extLst>
                </a:gridCol>
              </a:tblGrid>
              <a:tr h="509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Memphis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9978535"/>
                  </a:ext>
                </a:extLst>
              </a:tr>
              <a:tr h="851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Funds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$598,560.00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$2,259,906.40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$5,304,000.00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$4,160,623.00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573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9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Thoughts for You Today and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b="1" dirty="0">
                <a:solidFill>
                  <a:srgbClr val="FFFF00"/>
                </a:solidFill>
              </a:rPr>
              <a:t>Think Regionally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have some.  I have some.  Together we have a lot.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are attracting employers, employees and improving quality of life.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b="1" dirty="0">
                <a:solidFill>
                  <a:srgbClr val="FFFF00"/>
                </a:solidFill>
              </a:rPr>
              <a:t>Be Ready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never know when funding will become available.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Projects and plans  with political support and matching funds will be in a much better position to move forward.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FF00"/>
                </a:solidFill>
              </a:rPr>
              <a:t>Projects waiting for money,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FF00"/>
                </a:solidFill>
              </a:rPr>
              <a:t>not money waiting for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387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 and Contact Info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286672"/>
              </p:ext>
            </p:extLst>
          </p:nvPr>
        </p:nvGraphicFramePr>
        <p:xfrm>
          <a:off x="2917556" y="1499461"/>
          <a:ext cx="2895600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lip" r:id="rId3" imgW="2096602" imgH="2286323" progId="MS_ClipArt_Gallery.5">
                  <p:embed/>
                </p:oleObj>
              </mc:Choice>
              <mc:Fallback>
                <p:oleObj name="Clip" r:id="rId3" imgW="2096602" imgH="2286323" progId="MS_ClipArt_Gallery.5">
                  <p:embed/>
                  <p:pic>
                    <p:nvPicPr>
                      <p:cNvPr id="4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556" y="1499461"/>
                        <a:ext cx="2895600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5087318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Sabrina David, AICP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Sabrina.David@dot.gov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615-781-5770</a:t>
            </a:r>
          </a:p>
        </p:txBody>
      </p:sp>
    </p:spTree>
    <p:extLst>
      <p:ext uri="{BB962C8B-B14F-4D97-AF65-F5344CB8AC3E}">
        <p14:creationId xmlns:p14="http://schemas.microsoft.com/office/powerpoint/2010/main" val="13882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503239"/>
          <a:ext cx="8458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linewood.com/wp-content/uploads/2015/04/dot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129540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4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10257"/>
              </p:ext>
            </p:extLst>
          </p:nvPr>
        </p:nvGraphicFramePr>
        <p:xfrm>
          <a:off x="381000" y="503239"/>
          <a:ext cx="8458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linewood.com/wp-content/uploads/2015/04/dot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129540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2352677"/>
            <a:ext cx="3657600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503239"/>
          <a:ext cx="8458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linewood.com/wp-content/uploads/2015/04/dot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129540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81200" y="2352677"/>
            <a:ext cx="3657600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86365" y="4690336"/>
            <a:ext cx="3657600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4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Federal Highway Administration Offices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35" y="1593151"/>
            <a:ext cx="6232729" cy="471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74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4931" y="1556352"/>
            <a:ext cx="7604154" cy="481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58" y="1946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Federal Transit Administration Regions</a:t>
            </a:r>
          </a:p>
        </p:txBody>
      </p:sp>
      <p:pic>
        <p:nvPicPr>
          <p:cNvPr id="5122" name="Picture 2" descr="Image result for fta field 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1450053"/>
            <a:ext cx="7193280" cy="50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4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4931" y="1556352"/>
            <a:ext cx="7604154" cy="481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58" y="1946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Federal Transit Administration Regions</a:t>
            </a:r>
          </a:p>
        </p:txBody>
      </p:sp>
      <p:pic>
        <p:nvPicPr>
          <p:cNvPr id="5122" name="Picture 2" descr="Image result for fta field 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1450053"/>
            <a:ext cx="7193280" cy="50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915813" y="3931866"/>
            <a:ext cx="3042398" cy="2709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>
                <a:solidFill>
                  <a:schemeClr val="bg1"/>
                </a:solidFill>
              </a:rPr>
              <a:t>FHWA:  Federally Assisted, State Administered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FF00"/>
              </a:buClr>
              <a:buNone/>
            </a:pPr>
            <a:r>
              <a:rPr lang="en-US" sz="3000" dirty="0">
                <a:solidFill>
                  <a:srgbClr val="FFFF00"/>
                </a:solidFill>
              </a:rPr>
              <a:t>Federal Responsibilities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Review and approve State proposals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Develop regulations and guidance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Create and approve design standards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Provide technical assistance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Distribute funds 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Reimburse States their eligible expenses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52603"/>
            <a:ext cx="4267200" cy="3200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FFFF00"/>
                </a:solidFill>
              </a:rPr>
              <a:t>State and Local Responsibilities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Select projects for development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Plan, design, initiate and construct projects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Maintain and operate highways</a:t>
            </a:r>
          </a:p>
        </p:txBody>
      </p:sp>
      <p:pic>
        <p:nvPicPr>
          <p:cNvPr id="58369" name="Picture 1" descr="C:\Documents and Settings\pamela.kordenbrock\My Documents\My Pictures\Microsoft Clip Organizer\000562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659" y="5334002"/>
            <a:ext cx="3117744" cy="127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35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>
                <a:solidFill>
                  <a:schemeClr val="bg1"/>
                </a:solidFill>
              </a:rPr>
              <a:t>FHWA:  Federally Assisted, State Administered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FF00"/>
              </a:buClr>
              <a:buNone/>
            </a:pPr>
            <a:r>
              <a:rPr lang="en-US" sz="3000" dirty="0">
                <a:solidFill>
                  <a:srgbClr val="FFFF00"/>
                </a:solidFill>
              </a:rPr>
              <a:t>Federal Responsibilities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Review and approve State proposals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Develop regulations and guidance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Create and approve design standards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Provide technical assistance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Distribute funds 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Reimburse States their eligible expenses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52603"/>
            <a:ext cx="4267200" cy="3200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FFFF00"/>
                </a:solidFill>
              </a:rPr>
              <a:t>State and Local Responsibilities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Select projects for development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Plan, design, initiate and construct projects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Maintain and operate highways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2269210"/>
            <a:ext cx="2389323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C:\Documents and Settings\pamela.kordenbrock\My Documents\My Pictures\Microsoft Clip Organizer\000562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659" y="5334002"/>
            <a:ext cx="3117744" cy="127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26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624</Words>
  <Application>Microsoft Office PowerPoint</Application>
  <PresentationFormat>On-screen Show (4:3)</PresentationFormat>
  <Paragraphs>145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Microsoft ClipArt Gallery</vt:lpstr>
      <vt:lpstr>Clip</vt:lpstr>
      <vt:lpstr>Transit Citizen  Leadership Academy: Federal Perspective</vt:lpstr>
      <vt:lpstr>PowerPoint Presentation</vt:lpstr>
      <vt:lpstr>PowerPoint Presentation</vt:lpstr>
      <vt:lpstr>PowerPoint Presentation</vt:lpstr>
      <vt:lpstr>Federal Highway Administration Offices</vt:lpstr>
      <vt:lpstr>Federal Transit Administration Regions</vt:lpstr>
      <vt:lpstr>Federal Transit Administration Regions</vt:lpstr>
      <vt:lpstr>FHWA:  Federally Assisted, State Administered</vt:lpstr>
      <vt:lpstr>FHWA:  Federally Assisted, State Administered</vt:lpstr>
      <vt:lpstr>Federal/State Partnership</vt:lpstr>
      <vt:lpstr>Federal Gasoline Tax</vt:lpstr>
      <vt:lpstr>Federal Diesel Tax</vt:lpstr>
      <vt:lpstr>Flexible Funding: FHWA to FTA</vt:lpstr>
      <vt:lpstr>Fund Transfers to FTA FY 2017</vt:lpstr>
      <vt:lpstr>Thoughts for You Today and Moving Forward</vt:lpstr>
      <vt:lpstr>Questions and 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Kordenbrock, Pamela (FHWA)</dc:creator>
  <cp:lastModifiedBy>jessica.dauphin@thetransitalliance.org</cp:lastModifiedBy>
  <cp:revision>43</cp:revision>
  <dcterms:created xsi:type="dcterms:W3CDTF">2017-04-25T16:31:40Z</dcterms:created>
  <dcterms:modified xsi:type="dcterms:W3CDTF">2017-09-20T17:51:06Z</dcterms:modified>
</cp:coreProperties>
</file>