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2" r:id="rId2"/>
    <p:sldId id="273" r:id="rId3"/>
    <p:sldId id="284" r:id="rId4"/>
    <p:sldId id="285" r:id="rId5"/>
    <p:sldId id="277" r:id="rId6"/>
    <p:sldId id="281" r:id="rId7"/>
    <p:sldId id="279" r:id="rId8"/>
    <p:sldId id="265" r:id="rId9"/>
    <p:sldId id="266" r:id="rId10"/>
    <p:sldId id="269" r:id="rId11"/>
    <p:sldId id="286" r:id="rId12"/>
    <p:sldId id="267" r:id="rId13"/>
    <p:sldId id="268" r:id="rId14"/>
    <p:sldId id="282" r:id="rId15"/>
    <p:sldId id="278" r:id="rId16"/>
    <p:sldId id="280" r:id="rId17"/>
    <p:sldId id="283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CC00"/>
    <a:srgbClr val="00FF00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76127" autoAdjust="0"/>
  </p:normalViewPr>
  <p:slideViewPr>
    <p:cSldViewPr snapToGrid="0">
      <p:cViewPr varScale="1">
        <p:scale>
          <a:sx n="59" d="100"/>
          <a:sy n="59" d="100"/>
        </p:scale>
        <p:origin x="18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792E6-7FF9-4BE7-8F36-9B6E39572C03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E89BA-83EF-4B1A-A613-E5F63B34D38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USDOT</a:t>
          </a:r>
        </a:p>
      </dgm:t>
    </dgm:pt>
    <dgm:pt modelId="{6F3372A3-3F16-4CFF-9B32-4BBE3DA4E3D2}" type="parTrans" cxnId="{4CB3DD5C-8347-4E33-816F-A9C5706019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3C8AE2-326D-4171-8A32-48F3F9AE46FB}" type="sibTrans" cxnId="{4CB3DD5C-8347-4E33-816F-A9C5706019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8C5835-C5F5-4153-B816-36AD3723F4D4}" type="asst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Office of the Secretary</a:t>
          </a:r>
        </a:p>
      </dgm:t>
    </dgm:pt>
    <dgm:pt modelId="{652FEEB0-09E6-4B91-9DC0-CCC412E6DFB4}" type="parTrans" cxnId="{9D735A12-02E9-4CD7-8819-15A389848E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DEAFCD-7AA9-4143-AE26-1F4279AE3503}" type="sibTrans" cxnId="{9D735A12-02E9-4CD7-8819-15A389848E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04912F-7BB1-4B0A-987E-F8312FAB5DF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Aviation Administration</a:t>
          </a:r>
        </a:p>
      </dgm:t>
    </dgm:pt>
    <dgm:pt modelId="{6B6ACF99-4606-48D7-91F1-A425B315712C}" type="parTrans" cxnId="{5E4D4A39-8635-4AF8-B863-B36F186FBF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70D3B7-D187-4F1F-BA81-D5917C4F08E9}" type="sibTrans" cxnId="{5E4D4A39-8635-4AF8-B863-B36F186FBF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AAE843-8521-4089-BCBC-551B48E40F1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Office of Inspector General</a:t>
          </a:r>
        </a:p>
      </dgm:t>
    </dgm:pt>
    <dgm:pt modelId="{18A67A79-38BE-4D38-AD2F-8AD1EBEC55D4}" type="parTrans" cxnId="{6F4A4725-5EA4-4B46-8876-FDB9BE49D6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202E16-B6D1-469C-A2C5-95D090D5E685}" type="sibTrans" cxnId="{6F4A4725-5EA4-4B46-8876-FDB9BE49D6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68D7D6-F81A-4FD4-A6D6-A552B1B6A49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Pipeline and Hazardous Materials Safety Administration</a:t>
          </a:r>
        </a:p>
      </dgm:t>
    </dgm:pt>
    <dgm:pt modelId="{D001AC9B-B8A8-4615-B28E-384B41E0D0E7}" type="parTrans" cxnId="{9722F9BC-F34D-41B9-8C0F-01C588B711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14851B-AE00-4E80-A181-36E4542B755C}" type="sibTrans" cxnId="{9722F9BC-F34D-41B9-8C0F-01C588B711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F90AB5F-364F-420A-8275-DED757CC107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Highway Administration</a:t>
          </a:r>
        </a:p>
      </dgm:t>
    </dgm:pt>
    <dgm:pt modelId="{BB3EF536-15F8-4AE7-B5BF-3E9D4BC915CC}" type="parTrans" cxnId="{6785FEA9-607A-4227-A344-2B1AD87A33A4}">
      <dgm:prSet/>
      <dgm:spPr/>
      <dgm:t>
        <a:bodyPr/>
        <a:lstStyle/>
        <a:p>
          <a:endParaRPr lang="en-US"/>
        </a:p>
      </dgm:t>
    </dgm:pt>
    <dgm:pt modelId="{AC1599E3-D18A-4E5B-BE70-38C44CB5C283}" type="sibTrans" cxnId="{6785FEA9-607A-4227-A344-2B1AD87A33A4}">
      <dgm:prSet/>
      <dgm:spPr/>
      <dgm:t>
        <a:bodyPr/>
        <a:lstStyle/>
        <a:p>
          <a:endParaRPr lang="en-US"/>
        </a:p>
      </dgm:t>
    </dgm:pt>
    <dgm:pt modelId="{D348B042-74F2-4A6E-89F2-E0F57E2111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Motor Carrier Safety Administration</a:t>
          </a:r>
        </a:p>
      </dgm:t>
    </dgm:pt>
    <dgm:pt modelId="{6C2C6D91-9D60-4A97-95BE-93D30493A5A1}" type="parTrans" cxnId="{7EFAAAF2-1E29-4633-B48D-3D972DAFD545}">
      <dgm:prSet/>
      <dgm:spPr/>
      <dgm:t>
        <a:bodyPr/>
        <a:lstStyle/>
        <a:p>
          <a:endParaRPr lang="en-US"/>
        </a:p>
      </dgm:t>
    </dgm:pt>
    <dgm:pt modelId="{5A3019FA-18EF-4BF0-A12E-2B22B4789C14}" type="sibTrans" cxnId="{7EFAAAF2-1E29-4633-B48D-3D972DAFD545}">
      <dgm:prSet/>
      <dgm:spPr/>
      <dgm:t>
        <a:bodyPr/>
        <a:lstStyle/>
        <a:p>
          <a:endParaRPr lang="en-US"/>
        </a:p>
      </dgm:t>
    </dgm:pt>
    <dgm:pt modelId="{F2DDCE74-AF80-4799-8763-4E9025F1A24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Railroad Administration</a:t>
          </a:r>
        </a:p>
      </dgm:t>
    </dgm:pt>
    <dgm:pt modelId="{7120A55E-463A-43F8-A93A-65564A0D833D}" type="parTrans" cxnId="{49099D3A-DF11-40F5-A3F8-D9A45F8C8F2A}">
      <dgm:prSet/>
      <dgm:spPr/>
      <dgm:t>
        <a:bodyPr/>
        <a:lstStyle/>
        <a:p>
          <a:endParaRPr lang="en-US"/>
        </a:p>
      </dgm:t>
    </dgm:pt>
    <dgm:pt modelId="{996C2FD0-3FC9-4E5B-9F2A-2DABEF43E7D9}" type="sibTrans" cxnId="{49099D3A-DF11-40F5-A3F8-D9A45F8C8F2A}">
      <dgm:prSet/>
      <dgm:spPr/>
      <dgm:t>
        <a:bodyPr/>
        <a:lstStyle/>
        <a:p>
          <a:endParaRPr lang="en-US"/>
        </a:p>
      </dgm:t>
    </dgm:pt>
    <dgm:pt modelId="{C791E389-ECE7-4FDB-AEC8-B9E46577CA8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Transit Administration</a:t>
          </a:r>
        </a:p>
      </dgm:t>
    </dgm:pt>
    <dgm:pt modelId="{69606B57-0D8F-4B31-B0E9-0683815BE919}" type="parTrans" cxnId="{0EB223C3-2151-42F9-A854-F664481B22D4}">
      <dgm:prSet/>
      <dgm:spPr/>
      <dgm:t>
        <a:bodyPr/>
        <a:lstStyle/>
        <a:p>
          <a:endParaRPr lang="en-US"/>
        </a:p>
      </dgm:t>
    </dgm:pt>
    <dgm:pt modelId="{891DE96F-B1F9-4B86-91E0-B44C1E8C3830}" type="sibTrans" cxnId="{0EB223C3-2151-42F9-A854-F664481B22D4}">
      <dgm:prSet/>
      <dgm:spPr/>
      <dgm:t>
        <a:bodyPr/>
        <a:lstStyle/>
        <a:p>
          <a:endParaRPr lang="en-US"/>
        </a:p>
      </dgm:t>
    </dgm:pt>
    <dgm:pt modelId="{0F58E808-2800-40F5-A2D7-4D9B78F8A65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Maritime Administration</a:t>
          </a:r>
        </a:p>
      </dgm:t>
    </dgm:pt>
    <dgm:pt modelId="{95FFBAFA-5BF5-43FD-9852-5AE5E3D97960}" type="parTrans" cxnId="{9DE9DAA2-FAB3-4F9F-B9AC-28B5C730B1A7}">
      <dgm:prSet/>
      <dgm:spPr/>
      <dgm:t>
        <a:bodyPr/>
        <a:lstStyle/>
        <a:p>
          <a:endParaRPr lang="en-US"/>
        </a:p>
      </dgm:t>
    </dgm:pt>
    <dgm:pt modelId="{2243ECC5-E9C2-4735-8F84-8AFDDE4B3509}" type="sibTrans" cxnId="{9DE9DAA2-FAB3-4F9F-B9AC-28B5C730B1A7}">
      <dgm:prSet/>
      <dgm:spPr/>
      <dgm:t>
        <a:bodyPr/>
        <a:lstStyle/>
        <a:p>
          <a:endParaRPr lang="en-US"/>
        </a:p>
      </dgm:t>
    </dgm:pt>
    <dgm:pt modelId="{994696A8-AF66-48FA-838E-45389BC8F8B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Saint Lawrence Seaway Development Corporation</a:t>
          </a:r>
        </a:p>
      </dgm:t>
    </dgm:pt>
    <dgm:pt modelId="{31D3921F-E670-4AB1-8EA0-E1D8D52040EE}" type="parTrans" cxnId="{0155D9F8-1522-491F-82F7-2DD4AA349945}">
      <dgm:prSet/>
      <dgm:spPr/>
      <dgm:t>
        <a:bodyPr/>
        <a:lstStyle/>
        <a:p>
          <a:endParaRPr lang="en-US"/>
        </a:p>
      </dgm:t>
    </dgm:pt>
    <dgm:pt modelId="{61E003F4-48F5-4DDA-8B66-9017E3A00513}" type="sibTrans" cxnId="{0155D9F8-1522-491F-82F7-2DD4AA349945}">
      <dgm:prSet/>
      <dgm:spPr/>
      <dgm:t>
        <a:bodyPr/>
        <a:lstStyle/>
        <a:p>
          <a:endParaRPr lang="en-US"/>
        </a:p>
      </dgm:t>
    </dgm:pt>
    <dgm:pt modelId="{AF1CC5FB-2DCF-43FC-88B4-B6C319A2F0C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Surface Transportation Board</a:t>
          </a:r>
        </a:p>
      </dgm:t>
    </dgm:pt>
    <dgm:pt modelId="{45A1CBF8-BC6A-4913-B4B6-96C13516F7FA}" type="parTrans" cxnId="{F9E3EA84-70C4-40CC-A7C9-1A587CF23615}">
      <dgm:prSet/>
      <dgm:spPr/>
      <dgm:t>
        <a:bodyPr/>
        <a:lstStyle/>
        <a:p>
          <a:endParaRPr lang="en-US"/>
        </a:p>
      </dgm:t>
    </dgm:pt>
    <dgm:pt modelId="{DD3D776D-2654-425E-83FB-0682C98EEBBB}" type="sibTrans" cxnId="{F9E3EA84-70C4-40CC-A7C9-1A587CF23615}">
      <dgm:prSet/>
      <dgm:spPr/>
      <dgm:t>
        <a:bodyPr/>
        <a:lstStyle/>
        <a:p>
          <a:endParaRPr lang="en-US"/>
        </a:p>
      </dgm:t>
    </dgm:pt>
    <dgm:pt modelId="{F8DC698E-45F7-4CC5-AF5E-5868CCDD80A6}" type="pres">
      <dgm:prSet presAssocID="{6CD792E6-7FF9-4BE7-8F36-9B6E39572C03}" presName="vert0" presStyleCnt="0">
        <dgm:presLayoutVars>
          <dgm:dir/>
          <dgm:animOne val="branch"/>
          <dgm:animLvl val="lvl"/>
        </dgm:presLayoutVars>
      </dgm:prSet>
      <dgm:spPr/>
    </dgm:pt>
    <dgm:pt modelId="{74B38A2A-1DBA-4F2F-AC5F-CE7C7FF66F99}" type="pres">
      <dgm:prSet presAssocID="{00AE89BA-83EF-4B1A-A613-E5F63B34D389}" presName="thickLine" presStyleLbl="alignNode1" presStyleIdx="0" presStyleCnt="1"/>
      <dgm:spPr/>
    </dgm:pt>
    <dgm:pt modelId="{7678014D-B3CA-4A1A-89DB-1990361D96F1}" type="pres">
      <dgm:prSet presAssocID="{00AE89BA-83EF-4B1A-A613-E5F63B34D389}" presName="horz1" presStyleCnt="0"/>
      <dgm:spPr/>
    </dgm:pt>
    <dgm:pt modelId="{1B9FDA09-6BC4-4500-A0A8-A2917739FE01}" type="pres">
      <dgm:prSet presAssocID="{00AE89BA-83EF-4B1A-A613-E5F63B34D389}" presName="tx1" presStyleLbl="revTx" presStyleIdx="0" presStyleCnt="12"/>
      <dgm:spPr/>
    </dgm:pt>
    <dgm:pt modelId="{E820FF08-9C29-43F9-85FC-CD267187F00C}" type="pres">
      <dgm:prSet presAssocID="{00AE89BA-83EF-4B1A-A613-E5F63B34D389}" presName="vert1" presStyleCnt="0"/>
      <dgm:spPr/>
    </dgm:pt>
    <dgm:pt modelId="{E4307594-8BFC-42A6-A70C-8B8ED58BA30E}" type="pres">
      <dgm:prSet presAssocID="{FE8C5835-C5F5-4153-B816-36AD3723F4D4}" presName="vertSpace2a" presStyleCnt="0"/>
      <dgm:spPr/>
    </dgm:pt>
    <dgm:pt modelId="{EE0B32EA-D87C-48F1-B8EC-A16B3649356B}" type="pres">
      <dgm:prSet presAssocID="{FE8C5835-C5F5-4153-B816-36AD3723F4D4}" presName="horz2" presStyleCnt="0"/>
      <dgm:spPr/>
    </dgm:pt>
    <dgm:pt modelId="{C1A0128A-47E5-41CD-9DB6-A4C313B8CDF7}" type="pres">
      <dgm:prSet presAssocID="{FE8C5835-C5F5-4153-B816-36AD3723F4D4}" presName="horzSpace2" presStyleCnt="0"/>
      <dgm:spPr/>
    </dgm:pt>
    <dgm:pt modelId="{3FE8E000-9FF8-4889-95FC-2C4F69DF2C96}" type="pres">
      <dgm:prSet presAssocID="{FE8C5835-C5F5-4153-B816-36AD3723F4D4}" presName="tx2" presStyleLbl="revTx" presStyleIdx="1" presStyleCnt="12"/>
      <dgm:spPr/>
    </dgm:pt>
    <dgm:pt modelId="{F103DCFE-05E3-4929-8919-31F4DFD9E579}" type="pres">
      <dgm:prSet presAssocID="{FE8C5835-C5F5-4153-B816-36AD3723F4D4}" presName="vert2" presStyleCnt="0"/>
      <dgm:spPr/>
    </dgm:pt>
    <dgm:pt modelId="{87FC94AA-F1CA-4603-A369-6FD2D0EF8272}" type="pres">
      <dgm:prSet presAssocID="{FE8C5835-C5F5-4153-B816-36AD3723F4D4}" presName="thinLine2b" presStyleLbl="callout" presStyleIdx="0" presStyleCnt="11"/>
      <dgm:spPr/>
    </dgm:pt>
    <dgm:pt modelId="{60B92A74-D670-40BB-A9A5-7C1F392C537F}" type="pres">
      <dgm:prSet presAssocID="{FE8C5835-C5F5-4153-B816-36AD3723F4D4}" presName="vertSpace2b" presStyleCnt="0"/>
      <dgm:spPr/>
    </dgm:pt>
    <dgm:pt modelId="{FDFB71B8-3F12-46FE-B03C-03DFA111114F}" type="pres">
      <dgm:prSet presAssocID="{9204912F-7BB1-4B0A-987E-F8312FAB5DF3}" presName="horz2" presStyleCnt="0"/>
      <dgm:spPr/>
    </dgm:pt>
    <dgm:pt modelId="{727CB494-4E6A-4D2E-819E-F20578863BE8}" type="pres">
      <dgm:prSet presAssocID="{9204912F-7BB1-4B0A-987E-F8312FAB5DF3}" presName="horzSpace2" presStyleCnt="0"/>
      <dgm:spPr/>
    </dgm:pt>
    <dgm:pt modelId="{53FDEFFA-1D0A-461A-8F7D-4CCD09E5A7CD}" type="pres">
      <dgm:prSet presAssocID="{9204912F-7BB1-4B0A-987E-F8312FAB5DF3}" presName="tx2" presStyleLbl="revTx" presStyleIdx="2" presStyleCnt="12"/>
      <dgm:spPr/>
    </dgm:pt>
    <dgm:pt modelId="{5F5E94F3-4BD0-43FE-B2B3-6238FBD3411F}" type="pres">
      <dgm:prSet presAssocID="{9204912F-7BB1-4B0A-987E-F8312FAB5DF3}" presName="vert2" presStyleCnt="0"/>
      <dgm:spPr/>
    </dgm:pt>
    <dgm:pt modelId="{E789A44C-6A12-4877-9F49-D5E6642DFF1F}" type="pres">
      <dgm:prSet presAssocID="{9204912F-7BB1-4B0A-987E-F8312FAB5DF3}" presName="thinLine2b" presStyleLbl="callout" presStyleIdx="1" presStyleCnt="11"/>
      <dgm:spPr/>
    </dgm:pt>
    <dgm:pt modelId="{F78F0FD2-20E1-4A3D-8BD6-92CCD64F7DC4}" type="pres">
      <dgm:prSet presAssocID="{9204912F-7BB1-4B0A-987E-F8312FAB5DF3}" presName="vertSpace2b" presStyleCnt="0"/>
      <dgm:spPr/>
    </dgm:pt>
    <dgm:pt modelId="{268F5C4C-6AB7-4DF6-A5C6-5FD27540CBA3}" type="pres">
      <dgm:prSet presAssocID="{0F90AB5F-364F-420A-8275-DED757CC1079}" presName="horz2" presStyleCnt="0"/>
      <dgm:spPr/>
    </dgm:pt>
    <dgm:pt modelId="{A19FB4EA-5B43-46FE-8FB7-F87FB7CC3412}" type="pres">
      <dgm:prSet presAssocID="{0F90AB5F-364F-420A-8275-DED757CC1079}" presName="horzSpace2" presStyleCnt="0"/>
      <dgm:spPr/>
    </dgm:pt>
    <dgm:pt modelId="{C7FBFF09-7988-48DF-A9F3-188E0B355BAB}" type="pres">
      <dgm:prSet presAssocID="{0F90AB5F-364F-420A-8275-DED757CC1079}" presName="tx2" presStyleLbl="revTx" presStyleIdx="3" presStyleCnt="12"/>
      <dgm:spPr/>
    </dgm:pt>
    <dgm:pt modelId="{4C66FDF3-649B-4702-A9E5-8FDB8EE4F043}" type="pres">
      <dgm:prSet presAssocID="{0F90AB5F-364F-420A-8275-DED757CC1079}" presName="vert2" presStyleCnt="0"/>
      <dgm:spPr/>
    </dgm:pt>
    <dgm:pt modelId="{97C833C6-FE37-404E-8432-10574BFA7A37}" type="pres">
      <dgm:prSet presAssocID="{0F90AB5F-364F-420A-8275-DED757CC1079}" presName="thinLine2b" presStyleLbl="callout" presStyleIdx="2" presStyleCnt="11"/>
      <dgm:spPr/>
    </dgm:pt>
    <dgm:pt modelId="{D85EE7A3-561C-483F-940B-22539D3BFC85}" type="pres">
      <dgm:prSet presAssocID="{0F90AB5F-364F-420A-8275-DED757CC1079}" presName="vertSpace2b" presStyleCnt="0"/>
      <dgm:spPr/>
    </dgm:pt>
    <dgm:pt modelId="{C5DF77B1-ED30-430C-93B8-8BE0CB0A1078}" type="pres">
      <dgm:prSet presAssocID="{D348B042-74F2-4A6E-89F2-E0F57E211143}" presName="horz2" presStyleCnt="0"/>
      <dgm:spPr/>
    </dgm:pt>
    <dgm:pt modelId="{B02E41A9-CA7E-4FE9-B268-3CD05E23237F}" type="pres">
      <dgm:prSet presAssocID="{D348B042-74F2-4A6E-89F2-E0F57E211143}" presName="horzSpace2" presStyleCnt="0"/>
      <dgm:spPr/>
    </dgm:pt>
    <dgm:pt modelId="{018AE8BE-C285-4367-B7F8-B177673ED113}" type="pres">
      <dgm:prSet presAssocID="{D348B042-74F2-4A6E-89F2-E0F57E211143}" presName="tx2" presStyleLbl="revTx" presStyleIdx="4" presStyleCnt="12"/>
      <dgm:spPr/>
    </dgm:pt>
    <dgm:pt modelId="{F091FADE-CD4A-4CA7-A4A2-2B826D758CCE}" type="pres">
      <dgm:prSet presAssocID="{D348B042-74F2-4A6E-89F2-E0F57E211143}" presName="vert2" presStyleCnt="0"/>
      <dgm:spPr/>
    </dgm:pt>
    <dgm:pt modelId="{A4B2E2B5-5061-4615-B115-642B19491525}" type="pres">
      <dgm:prSet presAssocID="{D348B042-74F2-4A6E-89F2-E0F57E211143}" presName="thinLine2b" presStyleLbl="callout" presStyleIdx="3" presStyleCnt="11"/>
      <dgm:spPr/>
    </dgm:pt>
    <dgm:pt modelId="{236DAF06-122F-4539-A45E-DEB2E4F7C36A}" type="pres">
      <dgm:prSet presAssocID="{D348B042-74F2-4A6E-89F2-E0F57E211143}" presName="vertSpace2b" presStyleCnt="0"/>
      <dgm:spPr/>
    </dgm:pt>
    <dgm:pt modelId="{3DB4C952-87C5-4BD4-9C1D-9ABD912F52BF}" type="pres">
      <dgm:prSet presAssocID="{F2DDCE74-AF80-4799-8763-4E9025F1A247}" presName="horz2" presStyleCnt="0"/>
      <dgm:spPr/>
    </dgm:pt>
    <dgm:pt modelId="{A16F24DD-0117-441A-9CBE-002A714801B0}" type="pres">
      <dgm:prSet presAssocID="{F2DDCE74-AF80-4799-8763-4E9025F1A247}" presName="horzSpace2" presStyleCnt="0"/>
      <dgm:spPr/>
    </dgm:pt>
    <dgm:pt modelId="{A2447230-6A3A-4CCC-9C5A-563C3784F772}" type="pres">
      <dgm:prSet presAssocID="{F2DDCE74-AF80-4799-8763-4E9025F1A247}" presName="tx2" presStyleLbl="revTx" presStyleIdx="5" presStyleCnt="12"/>
      <dgm:spPr/>
    </dgm:pt>
    <dgm:pt modelId="{7A4D7C61-7C01-47B7-90BB-9F1CE9CBB203}" type="pres">
      <dgm:prSet presAssocID="{F2DDCE74-AF80-4799-8763-4E9025F1A247}" presName="vert2" presStyleCnt="0"/>
      <dgm:spPr/>
    </dgm:pt>
    <dgm:pt modelId="{876F45A4-62DD-4E95-B9F3-C0A9BC244A3C}" type="pres">
      <dgm:prSet presAssocID="{F2DDCE74-AF80-4799-8763-4E9025F1A247}" presName="thinLine2b" presStyleLbl="callout" presStyleIdx="4" presStyleCnt="11"/>
      <dgm:spPr/>
    </dgm:pt>
    <dgm:pt modelId="{29091238-CA27-4980-9D6E-AC5C66F071F1}" type="pres">
      <dgm:prSet presAssocID="{F2DDCE74-AF80-4799-8763-4E9025F1A247}" presName="vertSpace2b" presStyleCnt="0"/>
      <dgm:spPr/>
    </dgm:pt>
    <dgm:pt modelId="{951CB31A-8A0D-47C8-AC9A-9782DD24A579}" type="pres">
      <dgm:prSet presAssocID="{C791E389-ECE7-4FDB-AEC8-B9E46577CA83}" presName="horz2" presStyleCnt="0"/>
      <dgm:spPr/>
    </dgm:pt>
    <dgm:pt modelId="{175D2C78-1346-4D67-BB5E-B8CA57F24716}" type="pres">
      <dgm:prSet presAssocID="{C791E389-ECE7-4FDB-AEC8-B9E46577CA83}" presName="horzSpace2" presStyleCnt="0"/>
      <dgm:spPr/>
    </dgm:pt>
    <dgm:pt modelId="{E6A66C52-6EA0-4D78-86F2-5B28BEFBC84C}" type="pres">
      <dgm:prSet presAssocID="{C791E389-ECE7-4FDB-AEC8-B9E46577CA83}" presName="tx2" presStyleLbl="revTx" presStyleIdx="6" presStyleCnt="12"/>
      <dgm:spPr/>
    </dgm:pt>
    <dgm:pt modelId="{929A58F5-E640-4D8D-8FEA-4A2D9A6704CC}" type="pres">
      <dgm:prSet presAssocID="{C791E389-ECE7-4FDB-AEC8-B9E46577CA83}" presName="vert2" presStyleCnt="0"/>
      <dgm:spPr/>
    </dgm:pt>
    <dgm:pt modelId="{CCCDE883-6AA7-48F0-920E-B6F468A6F3E0}" type="pres">
      <dgm:prSet presAssocID="{C791E389-ECE7-4FDB-AEC8-B9E46577CA83}" presName="thinLine2b" presStyleLbl="callout" presStyleIdx="5" presStyleCnt="11"/>
      <dgm:spPr/>
    </dgm:pt>
    <dgm:pt modelId="{B22A2363-7BCF-4F50-A98A-152692C91C0A}" type="pres">
      <dgm:prSet presAssocID="{C791E389-ECE7-4FDB-AEC8-B9E46577CA83}" presName="vertSpace2b" presStyleCnt="0"/>
      <dgm:spPr/>
    </dgm:pt>
    <dgm:pt modelId="{9C1FE5A5-3169-421A-9190-B335A60490AC}" type="pres">
      <dgm:prSet presAssocID="{0F58E808-2800-40F5-A2D7-4D9B78F8A651}" presName="horz2" presStyleCnt="0"/>
      <dgm:spPr/>
    </dgm:pt>
    <dgm:pt modelId="{D6BA7B57-FF84-4D71-8A23-1B0B9760E988}" type="pres">
      <dgm:prSet presAssocID="{0F58E808-2800-40F5-A2D7-4D9B78F8A651}" presName="horzSpace2" presStyleCnt="0"/>
      <dgm:spPr/>
    </dgm:pt>
    <dgm:pt modelId="{D74C58A3-0E21-46A8-A51C-D0DDC397FFBA}" type="pres">
      <dgm:prSet presAssocID="{0F58E808-2800-40F5-A2D7-4D9B78F8A651}" presName="tx2" presStyleLbl="revTx" presStyleIdx="7" presStyleCnt="12"/>
      <dgm:spPr/>
    </dgm:pt>
    <dgm:pt modelId="{286D0144-F017-4B08-83C4-76163339FB20}" type="pres">
      <dgm:prSet presAssocID="{0F58E808-2800-40F5-A2D7-4D9B78F8A651}" presName="vert2" presStyleCnt="0"/>
      <dgm:spPr/>
    </dgm:pt>
    <dgm:pt modelId="{27252BF5-BA72-4816-B8D4-A6CC185CB8BB}" type="pres">
      <dgm:prSet presAssocID="{0F58E808-2800-40F5-A2D7-4D9B78F8A651}" presName="thinLine2b" presStyleLbl="callout" presStyleIdx="6" presStyleCnt="11"/>
      <dgm:spPr/>
    </dgm:pt>
    <dgm:pt modelId="{51806FC9-958F-4B4C-82C9-60B113578201}" type="pres">
      <dgm:prSet presAssocID="{0F58E808-2800-40F5-A2D7-4D9B78F8A651}" presName="vertSpace2b" presStyleCnt="0"/>
      <dgm:spPr/>
    </dgm:pt>
    <dgm:pt modelId="{FFE04FCD-BD9B-4D5F-9C14-9985EEFCCE86}" type="pres">
      <dgm:prSet presAssocID="{DAAAE843-8521-4089-BCBC-551B48E40F1A}" presName="horz2" presStyleCnt="0"/>
      <dgm:spPr/>
    </dgm:pt>
    <dgm:pt modelId="{DA5B234E-ED7D-41E7-9E3A-F6D3B3A20150}" type="pres">
      <dgm:prSet presAssocID="{DAAAE843-8521-4089-BCBC-551B48E40F1A}" presName="horzSpace2" presStyleCnt="0"/>
      <dgm:spPr/>
    </dgm:pt>
    <dgm:pt modelId="{BB382903-B869-4767-BF4F-36A035BE26EE}" type="pres">
      <dgm:prSet presAssocID="{DAAAE843-8521-4089-BCBC-551B48E40F1A}" presName="tx2" presStyleLbl="revTx" presStyleIdx="8" presStyleCnt="12"/>
      <dgm:spPr/>
    </dgm:pt>
    <dgm:pt modelId="{3D4B21C3-BDB4-4E27-8B1A-06521E66C39E}" type="pres">
      <dgm:prSet presAssocID="{DAAAE843-8521-4089-BCBC-551B48E40F1A}" presName="vert2" presStyleCnt="0"/>
      <dgm:spPr/>
    </dgm:pt>
    <dgm:pt modelId="{AF4DB005-EBD7-4B97-ABB4-E7D87DE0AF6C}" type="pres">
      <dgm:prSet presAssocID="{DAAAE843-8521-4089-BCBC-551B48E40F1A}" presName="thinLine2b" presStyleLbl="callout" presStyleIdx="7" presStyleCnt="11"/>
      <dgm:spPr/>
    </dgm:pt>
    <dgm:pt modelId="{DBDCE1C9-CEAB-4C59-8DA5-317774951FA0}" type="pres">
      <dgm:prSet presAssocID="{DAAAE843-8521-4089-BCBC-551B48E40F1A}" presName="vertSpace2b" presStyleCnt="0"/>
      <dgm:spPr/>
    </dgm:pt>
    <dgm:pt modelId="{1F3528B5-1476-483A-BEC6-220BFBB354FB}" type="pres">
      <dgm:prSet presAssocID="{D168D7D6-F81A-4FD4-A6D6-A552B1B6A492}" presName="horz2" presStyleCnt="0"/>
      <dgm:spPr/>
    </dgm:pt>
    <dgm:pt modelId="{043831EA-1BF8-445D-A74C-FCC7610FFE0A}" type="pres">
      <dgm:prSet presAssocID="{D168D7D6-F81A-4FD4-A6D6-A552B1B6A492}" presName="horzSpace2" presStyleCnt="0"/>
      <dgm:spPr/>
    </dgm:pt>
    <dgm:pt modelId="{2F71B75C-EFBB-49C1-8CB4-59523B15BB4A}" type="pres">
      <dgm:prSet presAssocID="{D168D7D6-F81A-4FD4-A6D6-A552B1B6A492}" presName="tx2" presStyleLbl="revTx" presStyleIdx="9" presStyleCnt="12"/>
      <dgm:spPr/>
    </dgm:pt>
    <dgm:pt modelId="{14F2DAD4-F38A-4E94-8FD7-4ABB3E3DACC9}" type="pres">
      <dgm:prSet presAssocID="{D168D7D6-F81A-4FD4-A6D6-A552B1B6A492}" presName="vert2" presStyleCnt="0"/>
      <dgm:spPr/>
    </dgm:pt>
    <dgm:pt modelId="{B5FCC07F-79CD-4E3B-A232-200B2666A4B9}" type="pres">
      <dgm:prSet presAssocID="{D168D7D6-F81A-4FD4-A6D6-A552B1B6A492}" presName="thinLine2b" presStyleLbl="callout" presStyleIdx="8" presStyleCnt="11"/>
      <dgm:spPr/>
    </dgm:pt>
    <dgm:pt modelId="{AEEB9D30-4C1A-48F2-A2E0-95F78A84F009}" type="pres">
      <dgm:prSet presAssocID="{D168D7D6-F81A-4FD4-A6D6-A552B1B6A492}" presName="vertSpace2b" presStyleCnt="0"/>
      <dgm:spPr/>
    </dgm:pt>
    <dgm:pt modelId="{09E43389-2D4F-4251-9970-EB04A4092008}" type="pres">
      <dgm:prSet presAssocID="{994696A8-AF66-48FA-838E-45389BC8F8BD}" presName="horz2" presStyleCnt="0"/>
      <dgm:spPr/>
    </dgm:pt>
    <dgm:pt modelId="{ABFBB973-7906-4BF0-8E51-109D06E6E93F}" type="pres">
      <dgm:prSet presAssocID="{994696A8-AF66-48FA-838E-45389BC8F8BD}" presName="horzSpace2" presStyleCnt="0"/>
      <dgm:spPr/>
    </dgm:pt>
    <dgm:pt modelId="{8D0727EB-D668-4F46-9BA7-500EDBFCA421}" type="pres">
      <dgm:prSet presAssocID="{994696A8-AF66-48FA-838E-45389BC8F8BD}" presName="tx2" presStyleLbl="revTx" presStyleIdx="10" presStyleCnt="12"/>
      <dgm:spPr/>
    </dgm:pt>
    <dgm:pt modelId="{65764B1A-5AFD-4650-A14B-53882439A026}" type="pres">
      <dgm:prSet presAssocID="{994696A8-AF66-48FA-838E-45389BC8F8BD}" presName="vert2" presStyleCnt="0"/>
      <dgm:spPr/>
    </dgm:pt>
    <dgm:pt modelId="{D02FC521-F277-4253-981E-6882E3F9B67E}" type="pres">
      <dgm:prSet presAssocID="{994696A8-AF66-48FA-838E-45389BC8F8BD}" presName="thinLine2b" presStyleLbl="callout" presStyleIdx="9" presStyleCnt="11"/>
      <dgm:spPr/>
    </dgm:pt>
    <dgm:pt modelId="{4455ED51-8B48-4AB7-ADF5-E85A68013587}" type="pres">
      <dgm:prSet presAssocID="{994696A8-AF66-48FA-838E-45389BC8F8BD}" presName="vertSpace2b" presStyleCnt="0"/>
      <dgm:spPr/>
    </dgm:pt>
    <dgm:pt modelId="{8322AB48-B147-4659-828D-E5C9D4CBF874}" type="pres">
      <dgm:prSet presAssocID="{AF1CC5FB-2DCF-43FC-88B4-B6C319A2F0C6}" presName="horz2" presStyleCnt="0"/>
      <dgm:spPr/>
    </dgm:pt>
    <dgm:pt modelId="{C8115238-1458-44AC-B90E-9DE68FC5A132}" type="pres">
      <dgm:prSet presAssocID="{AF1CC5FB-2DCF-43FC-88B4-B6C319A2F0C6}" presName="horzSpace2" presStyleCnt="0"/>
      <dgm:spPr/>
    </dgm:pt>
    <dgm:pt modelId="{E4DDEFB5-3C29-46C4-8531-3806269483BE}" type="pres">
      <dgm:prSet presAssocID="{AF1CC5FB-2DCF-43FC-88B4-B6C319A2F0C6}" presName="tx2" presStyleLbl="revTx" presStyleIdx="11" presStyleCnt="12"/>
      <dgm:spPr/>
    </dgm:pt>
    <dgm:pt modelId="{3B894A98-8CE5-4E56-9AC0-9580B0E401F3}" type="pres">
      <dgm:prSet presAssocID="{AF1CC5FB-2DCF-43FC-88B4-B6C319A2F0C6}" presName="vert2" presStyleCnt="0"/>
      <dgm:spPr/>
    </dgm:pt>
    <dgm:pt modelId="{831BC1CE-3EDA-4118-A2FF-7426F4B12341}" type="pres">
      <dgm:prSet presAssocID="{AF1CC5FB-2DCF-43FC-88B4-B6C319A2F0C6}" presName="thinLine2b" presStyleLbl="callout" presStyleIdx="10" presStyleCnt="11"/>
      <dgm:spPr/>
    </dgm:pt>
    <dgm:pt modelId="{419C3AC3-B680-433B-9BB2-E8446BAF8831}" type="pres">
      <dgm:prSet presAssocID="{AF1CC5FB-2DCF-43FC-88B4-B6C319A2F0C6}" presName="vertSpace2b" presStyleCnt="0"/>
      <dgm:spPr/>
    </dgm:pt>
  </dgm:ptLst>
  <dgm:cxnLst>
    <dgm:cxn modelId="{C0BB700C-DA6B-44C9-A5F0-70F3263D81B5}" type="presOf" srcId="{994696A8-AF66-48FA-838E-45389BC8F8BD}" destId="{8D0727EB-D668-4F46-9BA7-500EDBFCA421}" srcOrd="0" destOrd="0" presId="urn:microsoft.com/office/officeart/2008/layout/LinedList"/>
    <dgm:cxn modelId="{9D735A12-02E9-4CD7-8819-15A389848E65}" srcId="{00AE89BA-83EF-4B1A-A613-E5F63B34D389}" destId="{FE8C5835-C5F5-4153-B816-36AD3723F4D4}" srcOrd="0" destOrd="0" parTransId="{652FEEB0-09E6-4B91-9DC0-CCC412E6DFB4}" sibTransId="{51DEAFCD-7AA9-4143-AE26-1F4279AE3503}"/>
    <dgm:cxn modelId="{6F4A4725-5EA4-4B46-8876-FDB9BE49D6DB}" srcId="{00AE89BA-83EF-4B1A-A613-E5F63B34D389}" destId="{DAAAE843-8521-4089-BCBC-551B48E40F1A}" srcOrd="7" destOrd="0" parTransId="{18A67A79-38BE-4D38-AD2F-8AD1EBEC55D4}" sibTransId="{96202E16-B6D1-469C-A2C5-95D090D5E685}"/>
    <dgm:cxn modelId="{34D83427-B0E5-4EA2-A9BB-427ED193D69E}" type="presOf" srcId="{9204912F-7BB1-4B0A-987E-F8312FAB5DF3}" destId="{53FDEFFA-1D0A-461A-8F7D-4CCD09E5A7CD}" srcOrd="0" destOrd="0" presId="urn:microsoft.com/office/officeart/2008/layout/LinedList"/>
    <dgm:cxn modelId="{16A90C36-6A79-41BE-AB6C-A6C06B909AA4}" type="presOf" srcId="{0F58E808-2800-40F5-A2D7-4D9B78F8A651}" destId="{D74C58A3-0E21-46A8-A51C-D0DDC397FFBA}" srcOrd="0" destOrd="0" presId="urn:microsoft.com/office/officeart/2008/layout/LinedList"/>
    <dgm:cxn modelId="{1F5FD336-F9C7-456A-BCA1-1355A7B2EC94}" type="presOf" srcId="{6CD792E6-7FF9-4BE7-8F36-9B6E39572C03}" destId="{F8DC698E-45F7-4CC5-AF5E-5868CCDD80A6}" srcOrd="0" destOrd="0" presId="urn:microsoft.com/office/officeart/2008/layout/LinedList"/>
    <dgm:cxn modelId="{5E4D4A39-8635-4AF8-B863-B36F186FBF6A}" srcId="{00AE89BA-83EF-4B1A-A613-E5F63B34D389}" destId="{9204912F-7BB1-4B0A-987E-F8312FAB5DF3}" srcOrd="1" destOrd="0" parTransId="{6B6ACF99-4606-48D7-91F1-A425B315712C}" sibTransId="{8B70D3B7-D187-4F1F-BA81-D5917C4F08E9}"/>
    <dgm:cxn modelId="{49099D3A-DF11-40F5-A3F8-D9A45F8C8F2A}" srcId="{00AE89BA-83EF-4B1A-A613-E5F63B34D389}" destId="{F2DDCE74-AF80-4799-8763-4E9025F1A247}" srcOrd="4" destOrd="0" parTransId="{7120A55E-463A-43F8-A93A-65564A0D833D}" sibTransId="{996C2FD0-3FC9-4E5B-9F2A-2DABEF43E7D9}"/>
    <dgm:cxn modelId="{4CB3DD5C-8347-4E33-816F-A9C5706019DD}" srcId="{6CD792E6-7FF9-4BE7-8F36-9B6E39572C03}" destId="{00AE89BA-83EF-4B1A-A613-E5F63B34D389}" srcOrd="0" destOrd="0" parTransId="{6F3372A3-3F16-4CFF-9B32-4BBE3DA4E3D2}" sibTransId="{9E3C8AE2-326D-4171-8A32-48F3F9AE46FB}"/>
    <dgm:cxn modelId="{3A2B727B-3577-46CE-A593-758C08F13725}" type="presOf" srcId="{AF1CC5FB-2DCF-43FC-88B4-B6C319A2F0C6}" destId="{E4DDEFB5-3C29-46C4-8531-3806269483BE}" srcOrd="0" destOrd="0" presId="urn:microsoft.com/office/officeart/2008/layout/LinedList"/>
    <dgm:cxn modelId="{F9E3EA84-70C4-40CC-A7C9-1A587CF23615}" srcId="{00AE89BA-83EF-4B1A-A613-E5F63B34D389}" destId="{AF1CC5FB-2DCF-43FC-88B4-B6C319A2F0C6}" srcOrd="10" destOrd="0" parTransId="{45A1CBF8-BC6A-4913-B4B6-96C13516F7FA}" sibTransId="{DD3D776D-2654-425E-83FB-0682C98EEBBB}"/>
    <dgm:cxn modelId="{9DE9DAA2-FAB3-4F9F-B9AC-28B5C730B1A7}" srcId="{00AE89BA-83EF-4B1A-A613-E5F63B34D389}" destId="{0F58E808-2800-40F5-A2D7-4D9B78F8A651}" srcOrd="6" destOrd="0" parTransId="{95FFBAFA-5BF5-43FD-9852-5AE5E3D97960}" sibTransId="{2243ECC5-E9C2-4735-8F84-8AFDDE4B3509}"/>
    <dgm:cxn modelId="{6785FEA9-607A-4227-A344-2B1AD87A33A4}" srcId="{00AE89BA-83EF-4B1A-A613-E5F63B34D389}" destId="{0F90AB5F-364F-420A-8275-DED757CC1079}" srcOrd="2" destOrd="0" parTransId="{BB3EF536-15F8-4AE7-B5BF-3E9D4BC915CC}" sibTransId="{AC1599E3-D18A-4E5B-BE70-38C44CB5C283}"/>
    <dgm:cxn modelId="{9C076BB4-ADB3-49CA-8FA1-2803CF534155}" type="presOf" srcId="{D348B042-74F2-4A6E-89F2-E0F57E211143}" destId="{018AE8BE-C285-4367-B7F8-B177673ED113}" srcOrd="0" destOrd="0" presId="urn:microsoft.com/office/officeart/2008/layout/LinedList"/>
    <dgm:cxn modelId="{9722F9BC-F34D-41B9-8C0F-01C588B71137}" srcId="{00AE89BA-83EF-4B1A-A613-E5F63B34D389}" destId="{D168D7D6-F81A-4FD4-A6D6-A552B1B6A492}" srcOrd="8" destOrd="0" parTransId="{D001AC9B-B8A8-4615-B28E-384B41E0D0E7}" sibTransId="{4D14851B-AE00-4E80-A181-36E4542B755C}"/>
    <dgm:cxn modelId="{13E941C0-7BFC-4580-A04A-0A36A07AF50B}" type="presOf" srcId="{00AE89BA-83EF-4B1A-A613-E5F63B34D389}" destId="{1B9FDA09-6BC4-4500-A0A8-A2917739FE01}" srcOrd="0" destOrd="0" presId="urn:microsoft.com/office/officeart/2008/layout/LinedList"/>
    <dgm:cxn modelId="{383363C0-9F83-4F4C-906D-E3E143D0DA4C}" type="presOf" srcId="{F2DDCE74-AF80-4799-8763-4E9025F1A247}" destId="{A2447230-6A3A-4CCC-9C5A-563C3784F772}" srcOrd="0" destOrd="0" presId="urn:microsoft.com/office/officeart/2008/layout/LinedList"/>
    <dgm:cxn modelId="{0EB223C3-2151-42F9-A854-F664481B22D4}" srcId="{00AE89BA-83EF-4B1A-A613-E5F63B34D389}" destId="{C791E389-ECE7-4FDB-AEC8-B9E46577CA83}" srcOrd="5" destOrd="0" parTransId="{69606B57-0D8F-4B31-B0E9-0683815BE919}" sibTransId="{891DE96F-B1F9-4B86-91E0-B44C1E8C3830}"/>
    <dgm:cxn modelId="{69EB72D0-7BE4-49B5-8CD5-83865D451CA6}" type="presOf" srcId="{FE8C5835-C5F5-4153-B816-36AD3723F4D4}" destId="{3FE8E000-9FF8-4889-95FC-2C4F69DF2C96}" srcOrd="0" destOrd="0" presId="urn:microsoft.com/office/officeart/2008/layout/LinedList"/>
    <dgm:cxn modelId="{957F9AE2-74F8-448B-A13C-C48AAA541DD2}" type="presOf" srcId="{D168D7D6-F81A-4FD4-A6D6-A552B1B6A492}" destId="{2F71B75C-EFBB-49C1-8CB4-59523B15BB4A}" srcOrd="0" destOrd="0" presId="urn:microsoft.com/office/officeart/2008/layout/LinedList"/>
    <dgm:cxn modelId="{C961BCEE-2266-4FFA-929F-6E024CBA915B}" type="presOf" srcId="{DAAAE843-8521-4089-BCBC-551B48E40F1A}" destId="{BB382903-B869-4767-BF4F-36A035BE26EE}" srcOrd="0" destOrd="0" presId="urn:microsoft.com/office/officeart/2008/layout/LinedList"/>
    <dgm:cxn modelId="{F1C32EF1-EC61-4EA0-874F-1ACDD4C0AE58}" type="presOf" srcId="{C791E389-ECE7-4FDB-AEC8-B9E46577CA83}" destId="{E6A66C52-6EA0-4D78-86F2-5B28BEFBC84C}" srcOrd="0" destOrd="0" presId="urn:microsoft.com/office/officeart/2008/layout/LinedList"/>
    <dgm:cxn modelId="{D64B5EF2-9472-454D-982B-547EFA801B39}" type="presOf" srcId="{0F90AB5F-364F-420A-8275-DED757CC1079}" destId="{C7FBFF09-7988-48DF-A9F3-188E0B355BAB}" srcOrd="0" destOrd="0" presId="urn:microsoft.com/office/officeart/2008/layout/LinedList"/>
    <dgm:cxn modelId="{7EFAAAF2-1E29-4633-B48D-3D972DAFD545}" srcId="{00AE89BA-83EF-4B1A-A613-E5F63B34D389}" destId="{D348B042-74F2-4A6E-89F2-E0F57E211143}" srcOrd="3" destOrd="0" parTransId="{6C2C6D91-9D60-4A97-95BE-93D30493A5A1}" sibTransId="{5A3019FA-18EF-4BF0-A12E-2B22B4789C14}"/>
    <dgm:cxn modelId="{0155D9F8-1522-491F-82F7-2DD4AA349945}" srcId="{00AE89BA-83EF-4B1A-A613-E5F63B34D389}" destId="{994696A8-AF66-48FA-838E-45389BC8F8BD}" srcOrd="9" destOrd="0" parTransId="{31D3921F-E670-4AB1-8EA0-E1D8D52040EE}" sibTransId="{61E003F4-48F5-4DDA-8B66-9017E3A00513}"/>
    <dgm:cxn modelId="{045C8F9C-F762-4419-8D55-C199B62B10E1}" type="presParOf" srcId="{F8DC698E-45F7-4CC5-AF5E-5868CCDD80A6}" destId="{74B38A2A-1DBA-4F2F-AC5F-CE7C7FF66F99}" srcOrd="0" destOrd="0" presId="urn:microsoft.com/office/officeart/2008/layout/LinedList"/>
    <dgm:cxn modelId="{50D4D7DA-9BAC-4630-8C97-FDBE86399F47}" type="presParOf" srcId="{F8DC698E-45F7-4CC5-AF5E-5868CCDD80A6}" destId="{7678014D-B3CA-4A1A-89DB-1990361D96F1}" srcOrd="1" destOrd="0" presId="urn:microsoft.com/office/officeart/2008/layout/LinedList"/>
    <dgm:cxn modelId="{AFE128C5-6F2D-44B2-A7A9-2300E7E613DA}" type="presParOf" srcId="{7678014D-B3CA-4A1A-89DB-1990361D96F1}" destId="{1B9FDA09-6BC4-4500-A0A8-A2917739FE01}" srcOrd="0" destOrd="0" presId="urn:microsoft.com/office/officeart/2008/layout/LinedList"/>
    <dgm:cxn modelId="{CEF18344-D0EA-456A-AD71-5B5DBABD13AF}" type="presParOf" srcId="{7678014D-B3CA-4A1A-89DB-1990361D96F1}" destId="{E820FF08-9C29-43F9-85FC-CD267187F00C}" srcOrd="1" destOrd="0" presId="urn:microsoft.com/office/officeart/2008/layout/LinedList"/>
    <dgm:cxn modelId="{88022CE5-523E-4596-858D-2DA0E7CA6E02}" type="presParOf" srcId="{E820FF08-9C29-43F9-85FC-CD267187F00C}" destId="{E4307594-8BFC-42A6-A70C-8B8ED58BA30E}" srcOrd="0" destOrd="0" presId="urn:microsoft.com/office/officeart/2008/layout/LinedList"/>
    <dgm:cxn modelId="{BB611F6D-7049-4850-89B3-132E399744BA}" type="presParOf" srcId="{E820FF08-9C29-43F9-85FC-CD267187F00C}" destId="{EE0B32EA-D87C-48F1-B8EC-A16B3649356B}" srcOrd="1" destOrd="0" presId="urn:microsoft.com/office/officeart/2008/layout/LinedList"/>
    <dgm:cxn modelId="{E874650F-FF01-4325-BD59-D0CF88B37178}" type="presParOf" srcId="{EE0B32EA-D87C-48F1-B8EC-A16B3649356B}" destId="{C1A0128A-47E5-41CD-9DB6-A4C313B8CDF7}" srcOrd="0" destOrd="0" presId="urn:microsoft.com/office/officeart/2008/layout/LinedList"/>
    <dgm:cxn modelId="{71E47455-902D-4F9A-A547-F157AF705B3F}" type="presParOf" srcId="{EE0B32EA-D87C-48F1-B8EC-A16B3649356B}" destId="{3FE8E000-9FF8-4889-95FC-2C4F69DF2C96}" srcOrd="1" destOrd="0" presId="urn:microsoft.com/office/officeart/2008/layout/LinedList"/>
    <dgm:cxn modelId="{3077040C-95CD-4A8D-A2BC-214651A37BCB}" type="presParOf" srcId="{EE0B32EA-D87C-48F1-B8EC-A16B3649356B}" destId="{F103DCFE-05E3-4929-8919-31F4DFD9E579}" srcOrd="2" destOrd="0" presId="urn:microsoft.com/office/officeart/2008/layout/LinedList"/>
    <dgm:cxn modelId="{5A261A81-EA93-4589-A653-F3493727AD34}" type="presParOf" srcId="{E820FF08-9C29-43F9-85FC-CD267187F00C}" destId="{87FC94AA-F1CA-4603-A369-6FD2D0EF8272}" srcOrd="2" destOrd="0" presId="urn:microsoft.com/office/officeart/2008/layout/LinedList"/>
    <dgm:cxn modelId="{54848B38-F1BB-43F0-AEBB-3D0271728DA8}" type="presParOf" srcId="{E820FF08-9C29-43F9-85FC-CD267187F00C}" destId="{60B92A74-D670-40BB-A9A5-7C1F392C537F}" srcOrd="3" destOrd="0" presId="urn:microsoft.com/office/officeart/2008/layout/LinedList"/>
    <dgm:cxn modelId="{60F9DA82-A108-49D7-A1E8-08F9F935496A}" type="presParOf" srcId="{E820FF08-9C29-43F9-85FC-CD267187F00C}" destId="{FDFB71B8-3F12-46FE-B03C-03DFA111114F}" srcOrd="4" destOrd="0" presId="urn:microsoft.com/office/officeart/2008/layout/LinedList"/>
    <dgm:cxn modelId="{A0269249-2B58-4028-9F5A-5008D3686454}" type="presParOf" srcId="{FDFB71B8-3F12-46FE-B03C-03DFA111114F}" destId="{727CB494-4E6A-4D2E-819E-F20578863BE8}" srcOrd="0" destOrd="0" presId="urn:microsoft.com/office/officeart/2008/layout/LinedList"/>
    <dgm:cxn modelId="{6D914FCA-AA3E-459A-9355-8B0649AE7601}" type="presParOf" srcId="{FDFB71B8-3F12-46FE-B03C-03DFA111114F}" destId="{53FDEFFA-1D0A-461A-8F7D-4CCD09E5A7CD}" srcOrd="1" destOrd="0" presId="urn:microsoft.com/office/officeart/2008/layout/LinedList"/>
    <dgm:cxn modelId="{F533BD9C-00F2-4549-91C5-69D780B5F2AA}" type="presParOf" srcId="{FDFB71B8-3F12-46FE-B03C-03DFA111114F}" destId="{5F5E94F3-4BD0-43FE-B2B3-6238FBD3411F}" srcOrd="2" destOrd="0" presId="urn:microsoft.com/office/officeart/2008/layout/LinedList"/>
    <dgm:cxn modelId="{AFCB77CD-79F4-4CFA-966A-209155D1E1B4}" type="presParOf" srcId="{E820FF08-9C29-43F9-85FC-CD267187F00C}" destId="{E789A44C-6A12-4877-9F49-D5E6642DFF1F}" srcOrd="5" destOrd="0" presId="urn:microsoft.com/office/officeart/2008/layout/LinedList"/>
    <dgm:cxn modelId="{BB63E635-9E69-4445-B25D-CABA0E32A9E9}" type="presParOf" srcId="{E820FF08-9C29-43F9-85FC-CD267187F00C}" destId="{F78F0FD2-20E1-4A3D-8BD6-92CCD64F7DC4}" srcOrd="6" destOrd="0" presId="urn:microsoft.com/office/officeart/2008/layout/LinedList"/>
    <dgm:cxn modelId="{9E9F3F61-C1B4-4FA2-9013-4B54B94FC547}" type="presParOf" srcId="{E820FF08-9C29-43F9-85FC-CD267187F00C}" destId="{268F5C4C-6AB7-4DF6-A5C6-5FD27540CBA3}" srcOrd="7" destOrd="0" presId="urn:microsoft.com/office/officeart/2008/layout/LinedList"/>
    <dgm:cxn modelId="{48DF9C2F-399C-4E4B-96AA-1A631B59E8CC}" type="presParOf" srcId="{268F5C4C-6AB7-4DF6-A5C6-5FD27540CBA3}" destId="{A19FB4EA-5B43-46FE-8FB7-F87FB7CC3412}" srcOrd="0" destOrd="0" presId="urn:microsoft.com/office/officeart/2008/layout/LinedList"/>
    <dgm:cxn modelId="{2AF7CC22-EC69-4DEF-A946-A53605D03512}" type="presParOf" srcId="{268F5C4C-6AB7-4DF6-A5C6-5FD27540CBA3}" destId="{C7FBFF09-7988-48DF-A9F3-188E0B355BAB}" srcOrd="1" destOrd="0" presId="urn:microsoft.com/office/officeart/2008/layout/LinedList"/>
    <dgm:cxn modelId="{7D677C8F-C5C6-4624-870B-1D2784AF1592}" type="presParOf" srcId="{268F5C4C-6AB7-4DF6-A5C6-5FD27540CBA3}" destId="{4C66FDF3-649B-4702-A9E5-8FDB8EE4F043}" srcOrd="2" destOrd="0" presId="urn:microsoft.com/office/officeart/2008/layout/LinedList"/>
    <dgm:cxn modelId="{99A7F67C-9988-4DFF-8904-E5A2EED4D202}" type="presParOf" srcId="{E820FF08-9C29-43F9-85FC-CD267187F00C}" destId="{97C833C6-FE37-404E-8432-10574BFA7A37}" srcOrd="8" destOrd="0" presId="urn:microsoft.com/office/officeart/2008/layout/LinedList"/>
    <dgm:cxn modelId="{DAD9A2B8-1189-4428-A517-515BAB58C9B1}" type="presParOf" srcId="{E820FF08-9C29-43F9-85FC-CD267187F00C}" destId="{D85EE7A3-561C-483F-940B-22539D3BFC85}" srcOrd="9" destOrd="0" presId="urn:microsoft.com/office/officeart/2008/layout/LinedList"/>
    <dgm:cxn modelId="{57C9B660-1296-404F-8A91-BD17C8C44F34}" type="presParOf" srcId="{E820FF08-9C29-43F9-85FC-CD267187F00C}" destId="{C5DF77B1-ED30-430C-93B8-8BE0CB0A1078}" srcOrd="10" destOrd="0" presId="urn:microsoft.com/office/officeart/2008/layout/LinedList"/>
    <dgm:cxn modelId="{0D1A5FC6-BCBE-484B-91D1-BBECBB5FD3A6}" type="presParOf" srcId="{C5DF77B1-ED30-430C-93B8-8BE0CB0A1078}" destId="{B02E41A9-CA7E-4FE9-B268-3CD05E23237F}" srcOrd="0" destOrd="0" presId="urn:microsoft.com/office/officeart/2008/layout/LinedList"/>
    <dgm:cxn modelId="{C1EA333D-1CAC-45B6-9200-48611789143B}" type="presParOf" srcId="{C5DF77B1-ED30-430C-93B8-8BE0CB0A1078}" destId="{018AE8BE-C285-4367-B7F8-B177673ED113}" srcOrd="1" destOrd="0" presId="urn:microsoft.com/office/officeart/2008/layout/LinedList"/>
    <dgm:cxn modelId="{79347722-8105-4F9B-8851-45EF5C3BD66B}" type="presParOf" srcId="{C5DF77B1-ED30-430C-93B8-8BE0CB0A1078}" destId="{F091FADE-CD4A-4CA7-A4A2-2B826D758CCE}" srcOrd="2" destOrd="0" presId="urn:microsoft.com/office/officeart/2008/layout/LinedList"/>
    <dgm:cxn modelId="{33095DA3-FEFA-406C-95EC-6F73E120D426}" type="presParOf" srcId="{E820FF08-9C29-43F9-85FC-CD267187F00C}" destId="{A4B2E2B5-5061-4615-B115-642B19491525}" srcOrd="11" destOrd="0" presId="urn:microsoft.com/office/officeart/2008/layout/LinedList"/>
    <dgm:cxn modelId="{73B614D2-8A8F-4527-BF23-AFC946DD7B37}" type="presParOf" srcId="{E820FF08-9C29-43F9-85FC-CD267187F00C}" destId="{236DAF06-122F-4539-A45E-DEB2E4F7C36A}" srcOrd="12" destOrd="0" presId="urn:microsoft.com/office/officeart/2008/layout/LinedList"/>
    <dgm:cxn modelId="{417530C9-CF81-49E1-A45F-A58D2C3D7DF5}" type="presParOf" srcId="{E820FF08-9C29-43F9-85FC-CD267187F00C}" destId="{3DB4C952-87C5-4BD4-9C1D-9ABD912F52BF}" srcOrd="13" destOrd="0" presId="urn:microsoft.com/office/officeart/2008/layout/LinedList"/>
    <dgm:cxn modelId="{C050D13E-0B8A-4875-9DB3-E893C90441EE}" type="presParOf" srcId="{3DB4C952-87C5-4BD4-9C1D-9ABD912F52BF}" destId="{A16F24DD-0117-441A-9CBE-002A714801B0}" srcOrd="0" destOrd="0" presId="urn:microsoft.com/office/officeart/2008/layout/LinedList"/>
    <dgm:cxn modelId="{9E0806CA-FB18-4DB9-A402-A52FF646780E}" type="presParOf" srcId="{3DB4C952-87C5-4BD4-9C1D-9ABD912F52BF}" destId="{A2447230-6A3A-4CCC-9C5A-563C3784F772}" srcOrd="1" destOrd="0" presId="urn:microsoft.com/office/officeart/2008/layout/LinedList"/>
    <dgm:cxn modelId="{C3F4F443-C23A-478F-9DDF-CCD94F089B87}" type="presParOf" srcId="{3DB4C952-87C5-4BD4-9C1D-9ABD912F52BF}" destId="{7A4D7C61-7C01-47B7-90BB-9F1CE9CBB203}" srcOrd="2" destOrd="0" presId="urn:microsoft.com/office/officeart/2008/layout/LinedList"/>
    <dgm:cxn modelId="{364EBECE-7BD5-438F-A984-0DF6EF35536A}" type="presParOf" srcId="{E820FF08-9C29-43F9-85FC-CD267187F00C}" destId="{876F45A4-62DD-4E95-B9F3-C0A9BC244A3C}" srcOrd="14" destOrd="0" presId="urn:microsoft.com/office/officeart/2008/layout/LinedList"/>
    <dgm:cxn modelId="{D1222528-08B9-437B-BAF0-480ADA06B4AA}" type="presParOf" srcId="{E820FF08-9C29-43F9-85FC-CD267187F00C}" destId="{29091238-CA27-4980-9D6E-AC5C66F071F1}" srcOrd="15" destOrd="0" presId="urn:microsoft.com/office/officeart/2008/layout/LinedList"/>
    <dgm:cxn modelId="{D3D00DC6-C94F-4216-BC3C-42106C15055B}" type="presParOf" srcId="{E820FF08-9C29-43F9-85FC-CD267187F00C}" destId="{951CB31A-8A0D-47C8-AC9A-9782DD24A579}" srcOrd="16" destOrd="0" presId="urn:microsoft.com/office/officeart/2008/layout/LinedList"/>
    <dgm:cxn modelId="{70F1F02A-C029-4089-BD61-17D15E2CECE2}" type="presParOf" srcId="{951CB31A-8A0D-47C8-AC9A-9782DD24A579}" destId="{175D2C78-1346-4D67-BB5E-B8CA57F24716}" srcOrd="0" destOrd="0" presId="urn:microsoft.com/office/officeart/2008/layout/LinedList"/>
    <dgm:cxn modelId="{0F7D1CCE-7177-4FCE-97C3-0661101A5475}" type="presParOf" srcId="{951CB31A-8A0D-47C8-AC9A-9782DD24A579}" destId="{E6A66C52-6EA0-4D78-86F2-5B28BEFBC84C}" srcOrd="1" destOrd="0" presId="urn:microsoft.com/office/officeart/2008/layout/LinedList"/>
    <dgm:cxn modelId="{49ED93FB-D679-4861-8E08-7A4CF1EBB4D8}" type="presParOf" srcId="{951CB31A-8A0D-47C8-AC9A-9782DD24A579}" destId="{929A58F5-E640-4D8D-8FEA-4A2D9A6704CC}" srcOrd="2" destOrd="0" presId="urn:microsoft.com/office/officeart/2008/layout/LinedList"/>
    <dgm:cxn modelId="{F9133FC6-0AC8-4E5F-9DEE-99917D5CCEB5}" type="presParOf" srcId="{E820FF08-9C29-43F9-85FC-CD267187F00C}" destId="{CCCDE883-6AA7-48F0-920E-B6F468A6F3E0}" srcOrd="17" destOrd="0" presId="urn:microsoft.com/office/officeart/2008/layout/LinedList"/>
    <dgm:cxn modelId="{26F38275-4D00-48E9-92DB-EDAB10598BF4}" type="presParOf" srcId="{E820FF08-9C29-43F9-85FC-CD267187F00C}" destId="{B22A2363-7BCF-4F50-A98A-152692C91C0A}" srcOrd="18" destOrd="0" presId="urn:microsoft.com/office/officeart/2008/layout/LinedList"/>
    <dgm:cxn modelId="{3FBD87D0-893C-4E10-9200-26E42CC09765}" type="presParOf" srcId="{E820FF08-9C29-43F9-85FC-CD267187F00C}" destId="{9C1FE5A5-3169-421A-9190-B335A60490AC}" srcOrd="19" destOrd="0" presId="urn:microsoft.com/office/officeart/2008/layout/LinedList"/>
    <dgm:cxn modelId="{2B413F08-2129-4C97-95E0-F7DD942DA556}" type="presParOf" srcId="{9C1FE5A5-3169-421A-9190-B335A60490AC}" destId="{D6BA7B57-FF84-4D71-8A23-1B0B9760E988}" srcOrd="0" destOrd="0" presId="urn:microsoft.com/office/officeart/2008/layout/LinedList"/>
    <dgm:cxn modelId="{DC81174E-C9C9-43D7-99A6-141A484C6F0B}" type="presParOf" srcId="{9C1FE5A5-3169-421A-9190-B335A60490AC}" destId="{D74C58A3-0E21-46A8-A51C-D0DDC397FFBA}" srcOrd="1" destOrd="0" presId="urn:microsoft.com/office/officeart/2008/layout/LinedList"/>
    <dgm:cxn modelId="{0128C538-C97B-475F-B58F-60EA286DEC0E}" type="presParOf" srcId="{9C1FE5A5-3169-421A-9190-B335A60490AC}" destId="{286D0144-F017-4B08-83C4-76163339FB20}" srcOrd="2" destOrd="0" presId="urn:microsoft.com/office/officeart/2008/layout/LinedList"/>
    <dgm:cxn modelId="{FB3963F9-6722-43B2-8D0C-8E64FF29EED5}" type="presParOf" srcId="{E820FF08-9C29-43F9-85FC-CD267187F00C}" destId="{27252BF5-BA72-4816-B8D4-A6CC185CB8BB}" srcOrd="20" destOrd="0" presId="urn:microsoft.com/office/officeart/2008/layout/LinedList"/>
    <dgm:cxn modelId="{235B29B1-8D3A-44EA-8776-089E1797C027}" type="presParOf" srcId="{E820FF08-9C29-43F9-85FC-CD267187F00C}" destId="{51806FC9-958F-4B4C-82C9-60B113578201}" srcOrd="21" destOrd="0" presId="urn:microsoft.com/office/officeart/2008/layout/LinedList"/>
    <dgm:cxn modelId="{E477B5CE-19C0-4D07-A442-132C49C195D4}" type="presParOf" srcId="{E820FF08-9C29-43F9-85FC-CD267187F00C}" destId="{FFE04FCD-BD9B-4D5F-9C14-9985EEFCCE86}" srcOrd="22" destOrd="0" presId="urn:microsoft.com/office/officeart/2008/layout/LinedList"/>
    <dgm:cxn modelId="{12302863-9C84-484F-9E35-1B7591C0A50D}" type="presParOf" srcId="{FFE04FCD-BD9B-4D5F-9C14-9985EEFCCE86}" destId="{DA5B234E-ED7D-41E7-9E3A-F6D3B3A20150}" srcOrd="0" destOrd="0" presId="urn:microsoft.com/office/officeart/2008/layout/LinedList"/>
    <dgm:cxn modelId="{F95A9DB7-68F2-4A72-9546-F1303401B38C}" type="presParOf" srcId="{FFE04FCD-BD9B-4D5F-9C14-9985EEFCCE86}" destId="{BB382903-B869-4767-BF4F-36A035BE26EE}" srcOrd="1" destOrd="0" presId="urn:microsoft.com/office/officeart/2008/layout/LinedList"/>
    <dgm:cxn modelId="{642C5F03-3BDD-440C-99FF-DDB766D6E0FE}" type="presParOf" srcId="{FFE04FCD-BD9B-4D5F-9C14-9985EEFCCE86}" destId="{3D4B21C3-BDB4-4E27-8B1A-06521E66C39E}" srcOrd="2" destOrd="0" presId="urn:microsoft.com/office/officeart/2008/layout/LinedList"/>
    <dgm:cxn modelId="{20DB8FEF-7BE0-4D05-A595-FD7F8A56226E}" type="presParOf" srcId="{E820FF08-9C29-43F9-85FC-CD267187F00C}" destId="{AF4DB005-EBD7-4B97-ABB4-E7D87DE0AF6C}" srcOrd="23" destOrd="0" presId="urn:microsoft.com/office/officeart/2008/layout/LinedList"/>
    <dgm:cxn modelId="{DF2ED118-C7A5-47B3-BF3E-21AEC2DE3CFE}" type="presParOf" srcId="{E820FF08-9C29-43F9-85FC-CD267187F00C}" destId="{DBDCE1C9-CEAB-4C59-8DA5-317774951FA0}" srcOrd="24" destOrd="0" presId="urn:microsoft.com/office/officeart/2008/layout/LinedList"/>
    <dgm:cxn modelId="{46EBF0AC-F947-420C-AD91-18E29300160E}" type="presParOf" srcId="{E820FF08-9C29-43F9-85FC-CD267187F00C}" destId="{1F3528B5-1476-483A-BEC6-220BFBB354FB}" srcOrd="25" destOrd="0" presId="urn:microsoft.com/office/officeart/2008/layout/LinedList"/>
    <dgm:cxn modelId="{754D7908-D803-41DA-AF36-D3251D8BDFEE}" type="presParOf" srcId="{1F3528B5-1476-483A-BEC6-220BFBB354FB}" destId="{043831EA-1BF8-445D-A74C-FCC7610FFE0A}" srcOrd="0" destOrd="0" presId="urn:microsoft.com/office/officeart/2008/layout/LinedList"/>
    <dgm:cxn modelId="{2E4F715B-0258-4FC7-A1AC-12D91631D3AB}" type="presParOf" srcId="{1F3528B5-1476-483A-BEC6-220BFBB354FB}" destId="{2F71B75C-EFBB-49C1-8CB4-59523B15BB4A}" srcOrd="1" destOrd="0" presId="urn:microsoft.com/office/officeart/2008/layout/LinedList"/>
    <dgm:cxn modelId="{50A5A251-0FAE-481F-A435-7C93E51ADA0D}" type="presParOf" srcId="{1F3528B5-1476-483A-BEC6-220BFBB354FB}" destId="{14F2DAD4-F38A-4E94-8FD7-4ABB3E3DACC9}" srcOrd="2" destOrd="0" presId="urn:microsoft.com/office/officeart/2008/layout/LinedList"/>
    <dgm:cxn modelId="{CD6415F2-CB5A-4379-9B34-E39E46743B9E}" type="presParOf" srcId="{E820FF08-9C29-43F9-85FC-CD267187F00C}" destId="{B5FCC07F-79CD-4E3B-A232-200B2666A4B9}" srcOrd="26" destOrd="0" presId="urn:microsoft.com/office/officeart/2008/layout/LinedList"/>
    <dgm:cxn modelId="{11805A72-D3B9-43D9-B1A6-D2DB9B724E8D}" type="presParOf" srcId="{E820FF08-9C29-43F9-85FC-CD267187F00C}" destId="{AEEB9D30-4C1A-48F2-A2E0-95F78A84F009}" srcOrd="27" destOrd="0" presId="urn:microsoft.com/office/officeart/2008/layout/LinedList"/>
    <dgm:cxn modelId="{B762FAA0-1A31-481F-A819-79EAF476E9AE}" type="presParOf" srcId="{E820FF08-9C29-43F9-85FC-CD267187F00C}" destId="{09E43389-2D4F-4251-9970-EB04A4092008}" srcOrd="28" destOrd="0" presId="urn:microsoft.com/office/officeart/2008/layout/LinedList"/>
    <dgm:cxn modelId="{C578110E-4EBE-4430-A21F-0AE1471270CF}" type="presParOf" srcId="{09E43389-2D4F-4251-9970-EB04A4092008}" destId="{ABFBB973-7906-4BF0-8E51-109D06E6E93F}" srcOrd="0" destOrd="0" presId="urn:microsoft.com/office/officeart/2008/layout/LinedList"/>
    <dgm:cxn modelId="{F3C62723-29A4-44E4-9DB7-2AEAA9F7BEBB}" type="presParOf" srcId="{09E43389-2D4F-4251-9970-EB04A4092008}" destId="{8D0727EB-D668-4F46-9BA7-500EDBFCA421}" srcOrd="1" destOrd="0" presId="urn:microsoft.com/office/officeart/2008/layout/LinedList"/>
    <dgm:cxn modelId="{3657B7B1-41DD-4F3F-8509-E5A9DE3F9D42}" type="presParOf" srcId="{09E43389-2D4F-4251-9970-EB04A4092008}" destId="{65764B1A-5AFD-4650-A14B-53882439A026}" srcOrd="2" destOrd="0" presId="urn:microsoft.com/office/officeart/2008/layout/LinedList"/>
    <dgm:cxn modelId="{36855B27-20D3-4456-BF64-A54615142FF7}" type="presParOf" srcId="{E820FF08-9C29-43F9-85FC-CD267187F00C}" destId="{D02FC521-F277-4253-981E-6882E3F9B67E}" srcOrd="29" destOrd="0" presId="urn:microsoft.com/office/officeart/2008/layout/LinedList"/>
    <dgm:cxn modelId="{CD14CFC1-45F0-438D-9DF3-C3961B9A5148}" type="presParOf" srcId="{E820FF08-9C29-43F9-85FC-CD267187F00C}" destId="{4455ED51-8B48-4AB7-ADF5-E85A68013587}" srcOrd="30" destOrd="0" presId="urn:microsoft.com/office/officeart/2008/layout/LinedList"/>
    <dgm:cxn modelId="{091D9B27-2B6E-4544-B985-1DDA897E3F4D}" type="presParOf" srcId="{E820FF08-9C29-43F9-85FC-CD267187F00C}" destId="{8322AB48-B147-4659-828D-E5C9D4CBF874}" srcOrd="31" destOrd="0" presId="urn:microsoft.com/office/officeart/2008/layout/LinedList"/>
    <dgm:cxn modelId="{B778AAF4-85D4-4ED7-95F4-9DFD3FF15E35}" type="presParOf" srcId="{8322AB48-B147-4659-828D-E5C9D4CBF874}" destId="{C8115238-1458-44AC-B90E-9DE68FC5A132}" srcOrd="0" destOrd="0" presId="urn:microsoft.com/office/officeart/2008/layout/LinedList"/>
    <dgm:cxn modelId="{643CA362-99B0-43BA-938C-ADDFC0F729C4}" type="presParOf" srcId="{8322AB48-B147-4659-828D-E5C9D4CBF874}" destId="{E4DDEFB5-3C29-46C4-8531-3806269483BE}" srcOrd="1" destOrd="0" presId="urn:microsoft.com/office/officeart/2008/layout/LinedList"/>
    <dgm:cxn modelId="{9F9927BD-C057-4A2D-BA32-4F8A63850676}" type="presParOf" srcId="{8322AB48-B147-4659-828D-E5C9D4CBF874}" destId="{3B894A98-8CE5-4E56-9AC0-9580B0E401F3}" srcOrd="2" destOrd="0" presId="urn:microsoft.com/office/officeart/2008/layout/LinedList"/>
    <dgm:cxn modelId="{5BFF9D61-38A5-4EBF-84C9-ACA4691B3563}" type="presParOf" srcId="{E820FF08-9C29-43F9-85FC-CD267187F00C}" destId="{831BC1CE-3EDA-4118-A2FF-7426F4B12341}" srcOrd="32" destOrd="0" presId="urn:microsoft.com/office/officeart/2008/layout/LinedList"/>
    <dgm:cxn modelId="{AA956476-B7D4-4E78-ACA3-4BEABF918F56}" type="presParOf" srcId="{E820FF08-9C29-43F9-85FC-CD267187F00C}" destId="{419C3AC3-B680-433B-9BB2-E8446BAF8831}" srcOrd="3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792E6-7FF9-4BE7-8F36-9B6E39572C03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E89BA-83EF-4B1A-A613-E5F63B34D38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USDOT</a:t>
          </a:r>
        </a:p>
      </dgm:t>
    </dgm:pt>
    <dgm:pt modelId="{6F3372A3-3F16-4CFF-9B32-4BBE3DA4E3D2}" type="parTrans" cxnId="{4CB3DD5C-8347-4E33-816F-A9C5706019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3C8AE2-326D-4171-8A32-48F3F9AE46FB}" type="sibTrans" cxnId="{4CB3DD5C-8347-4E33-816F-A9C5706019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8C5835-C5F5-4153-B816-36AD3723F4D4}" type="asst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Office of the Secretary</a:t>
          </a:r>
        </a:p>
      </dgm:t>
    </dgm:pt>
    <dgm:pt modelId="{652FEEB0-09E6-4B91-9DC0-CCC412E6DFB4}" type="parTrans" cxnId="{9D735A12-02E9-4CD7-8819-15A389848E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DEAFCD-7AA9-4143-AE26-1F4279AE3503}" type="sibTrans" cxnId="{9D735A12-02E9-4CD7-8819-15A389848E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04912F-7BB1-4B0A-987E-F8312FAB5DF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Aviation Administration</a:t>
          </a:r>
        </a:p>
      </dgm:t>
    </dgm:pt>
    <dgm:pt modelId="{6B6ACF99-4606-48D7-91F1-A425B315712C}" type="parTrans" cxnId="{5E4D4A39-8635-4AF8-B863-B36F186FBF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70D3B7-D187-4F1F-BA81-D5917C4F08E9}" type="sibTrans" cxnId="{5E4D4A39-8635-4AF8-B863-B36F186FBF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AAE843-8521-4089-BCBC-551B48E40F1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Office of Inspector General</a:t>
          </a:r>
        </a:p>
      </dgm:t>
    </dgm:pt>
    <dgm:pt modelId="{18A67A79-38BE-4D38-AD2F-8AD1EBEC55D4}" type="parTrans" cxnId="{6F4A4725-5EA4-4B46-8876-FDB9BE49D6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202E16-B6D1-469C-A2C5-95D090D5E685}" type="sibTrans" cxnId="{6F4A4725-5EA4-4B46-8876-FDB9BE49D6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68D7D6-F81A-4FD4-A6D6-A552B1B6A49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Pipeline and Hazardous Materials Safety Administration</a:t>
          </a:r>
        </a:p>
      </dgm:t>
    </dgm:pt>
    <dgm:pt modelId="{D001AC9B-B8A8-4615-B28E-384B41E0D0E7}" type="parTrans" cxnId="{9722F9BC-F34D-41B9-8C0F-01C588B711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14851B-AE00-4E80-A181-36E4542B755C}" type="sibTrans" cxnId="{9722F9BC-F34D-41B9-8C0F-01C588B711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F90AB5F-364F-420A-8275-DED757CC107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Highway Administration</a:t>
          </a:r>
        </a:p>
      </dgm:t>
    </dgm:pt>
    <dgm:pt modelId="{BB3EF536-15F8-4AE7-B5BF-3E9D4BC915CC}" type="parTrans" cxnId="{6785FEA9-607A-4227-A344-2B1AD87A33A4}">
      <dgm:prSet/>
      <dgm:spPr/>
      <dgm:t>
        <a:bodyPr/>
        <a:lstStyle/>
        <a:p>
          <a:endParaRPr lang="en-US"/>
        </a:p>
      </dgm:t>
    </dgm:pt>
    <dgm:pt modelId="{AC1599E3-D18A-4E5B-BE70-38C44CB5C283}" type="sibTrans" cxnId="{6785FEA9-607A-4227-A344-2B1AD87A33A4}">
      <dgm:prSet/>
      <dgm:spPr/>
      <dgm:t>
        <a:bodyPr/>
        <a:lstStyle/>
        <a:p>
          <a:endParaRPr lang="en-US"/>
        </a:p>
      </dgm:t>
    </dgm:pt>
    <dgm:pt modelId="{D348B042-74F2-4A6E-89F2-E0F57E2111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Motor Carrier Safety Administration</a:t>
          </a:r>
        </a:p>
      </dgm:t>
    </dgm:pt>
    <dgm:pt modelId="{6C2C6D91-9D60-4A97-95BE-93D30493A5A1}" type="parTrans" cxnId="{7EFAAAF2-1E29-4633-B48D-3D972DAFD545}">
      <dgm:prSet/>
      <dgm:spPr/>
      <dgm:t>
        <a:bodyPr/>
        <a:lstStyle/>
        <a:p>
          <a:endParaRPr lang="en-US"/>
        </a:p>
      </dgm:t>
    </dgm:pt>
    <dgm:pt modelId="{5A3019FA-18EF-4BF0-A12E-2B22B4789C14}" type="sibTrans" cxnId="{7EFAAAF2-1E29-4633-B48D-3D972DAFD545}">
      <dgm:prSet/>
      <dgm:spPr/>
      <dgm:t>
        <a:bodyPr/>
        <a:lstStyle/>
        <a:p>
          <a:endParaRPr lang="en-US"/>
        </a:p>
      </dgm:t>
    </dgm:pt>
    <dgm:pt modelId="{F2DDCE74-AF80-4799-8763-4E9025F1A24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Railroad Administration</a:t>
          </a:r>
        </a:p>
      </dgm:t>
    </dgm:pt>
    <dgm:pt modelId="{7120A55E-463A-43F8-A93A-65564A0D833D}" type="parTrans" cxnId="{49099D3A-DF11-40F5-A3F8-D9A45F8C8F2A}">
      <dgm:prSet/>
      <dgm:spPr/>
      <dgm:t>
        <a:bodyPr/>
        <a:lstStyle/>
        <a:p>
          <a:endParaRPr lang="en-US"/>
        </a:p>
      </dgm:t>
    </dgm:pt>
    <dgm:pt modelId="{996C2FD0-3FC9-4E5B-9F2A-2DABEF43E7D9}" type="sibTrans" cxnId="{49099D3A-DF11-40F5-A3F8-D9A45F8C8F2A}">
      <dgm:prSet/>
      <dgm:spPr/>
      <dgm:t>
        <a:bodyPr/>
        <a:lstStyle/>
        <a:p>
          <a:endParaRPr lang="en-US"/>
        </a:p>
      </dgm:t>
    </dgm:pt>
    <dgm:pt modelId="{C791E389-ECE7-4FDB-AEC8-B9E46577CA8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Transit Administration</a:t>
          </a:r>
        </a:p>
      </dgm:t>
    </dgm:pt>
    <dgm:pt modelId="{69606B57-0D8F-4B31-B0E9-0683815BE919}" type="parTrans" cxnId="{0EB223C3-2151-42F9-A854-F664481B22D4}">
      <dgm:prSet/>
      <dgm:spPr/>
      <dgm:t>
        <a:bodyPr/>
        <a:lstStyle/>
        <a:p>
          <a:endParaRPr lang="en-US"/>
        </a:p>
      </dgm:t>
    </dgm:pt>
    <dgm:pt modelId="{891DE96F-B1F9-4B86-91E0-B44C1E8C3830}" type="sibTrans" cxnId="{0EB223C3-2151-42F9-A854-F664481B22D4}">
      <dgm:prSet/>
      <dgm:spPr/>
      <dgm:t>
        <a:bodyPr/>
        <a:lstStyle/>
        <a:p>
          <a:endParaRPr lang="en-US"/>
        </a:p>
      </dgm:t>
    </dgm:pt>
    <dgm:pt modelId="{0F58E808-2800-40F5-A2D7-4D9B78F8A65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Maritime Administration</a:t>
          </a:r>
        </a:p>
      </dgm:t>
    </dgm:pt>
    <dgm:pt modelId="{95FFBAFA-5BF5-43FD-9852-5AE5E3D97960}" type="parTrans" cxnId="{9DE9DAA2-FAB3-4F9F-B9AC-28B5C730B1A7}">
      <dgm:prSet/>
      <dgm:spPr/>
      <dgm:t>
        <a:bodyPr/>
        <a:lstStyle/>
        <a:p>
          <a:endParaRPr lang="en-US"/>
        </a:p>
      </dgm:t>
    </dgm:pt>
    <dgm:pt modelId="{2243ECC5-E9C2-4735-8F84-8AFDDE4B3509}" type="sibTrans" cxnId="{9DE9DAA2-FAB3-4F9F-B9AC-28B5C730B1A7}">
      <dgm:prSet/>
      <dgm:spPr/>
      <dgm:t>
        <a:bodyPr/>
        <a:lstStyle/>
        <a:p>
          <a:endParaRPr lang="en-US"/>
        </a:p>
      </dgm:t>
    </dgm:pt>
    <dgm:pt modelId="{994696A8-AF66-48FA-838E-45389BC8F8B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Saint Lawrence Seaway Development Corporation</a:t>
          </a:r>
        </a:p>
      </dgm:t>
    </dgm:pt>
    <dgm:pt modelId="{31D3921F-E670-4AB1-8EA0-E1D8D52040EE}" type="parTrans" cxnId="{0155D9F8-1522-491F-82F7-2DD4AA349945}">
      <dgm:prSet/>
      <dgm:spPr/>
      <dgm:t>
        <a:bodyPr/>
        <a:lstStyle/>
        <a:p>
          <a:endParaRPr lang="en-US"/>
        </a:p>
      </dgm:t>
    </dgm:pt>
    <dgm:pt modelId="{61E003F4-48F5-4DDA-8B66-9017E3A00513}" type="sibTrans" cxnId="{0155D9F8-1522-491F-82F7-2DD4AA349945}">
      <dgm:prSet/>
      <dgm:spPr/>
      <dgm:t>
        <a:bodyPr/>
        <a:lstStyle/>
        <a:p>
          <a:endParaRPr lang="en-US"/>
        </a:p>
      </dgm:t>
    </dgm:pt>
    <dgm:pt modelId="{AF1CC5FB-2DCF-43FC-88B4-B6C319A2F0C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Surface Transportation Board</a:t>
          </a:r>
        </a:p>
      </dgm:t>
    </dgm:pt>
    <dgm:pt modelId="{45A1CBF8-BC6A-4913-B4B6-96C13516F7FA}" type="parTrans" cxnId="{F9E3EA84-70C4-40CC-A7C9-1A587CF23615}">
      <dgm:prSet/>
      <dgm:spPr/>
      <dgm:t>
        <a:bodyPr/>
        <a:lstStyle/>
        <a:p>
          <a:endParaRPr lang="en-US"/>
        </a:p>
      </dgm:t>
    </dgm:pt>
    <dgm:pt modelId="{DD3D776D-2654-425E-83FB-0682C98EEBBB}" type="sibTrans" cxnId="{F9E3EA84-70C4-40CC-A7C9-1A587CF23615}">
      <dgm:prSet/>
      <dgm:spPr/>
      <dgm:t>
        <a:bodyPr/>
        <a:lstStyle/>
        <a:p>
          <a:endParaRPr lang="en-US"/>
        </a:p>
      </dgm:t>
    </dgm:pt>
    <dgm:pt modelId="{F8DC698E-45F7-4CC5-AF5E-5868CCDD80A6}" type="pres">
      <dgm:prSet presAssocID="{6CD792E6-7FF9-4BE7-8F36-9B6E39572C03}" presName="vert0" presStyleCnt="0">
        <dgm:presLayoutVars>
          <dgm:dir/>
          <dgm:animOne val="branch"/>
          <dgm:animLvl val="lvl"/>
        </dgm:presLayoutVars>
      </dgm:prSet>
      <dgm:spPr/>
    </dgm:pt>
    <dgm:pt modelId="{74B38A2A-1DBA-4F2F-AC5F-CE7C7FF66F99}" type="pres">
      <dgm:prSet presAssocID="{00AE89BA-83EF-4B1A-A613-E5F63B34D389}" presName="thickLine" presStyleLbl="alignNode1" presStyleIdx="0" presStyleCnt="1"/>
      <dgm:spPr/>
    </dgm:pt>
    <dgm:pt modelId="{7678014D-B3CA-4A1A-89DB-1990361D96F1}" type="pres">
      <dgm:prSet presAssocID="{00AE89BA-83EF-4B1A-A613-E5F63B34D389}" presName="horz1" presStyleCnt="0"/>
      <dgm:spPr/>
    </dgm:pt>
    <dgm:pt modelId="{1B9FDA09-6BC4-4500-A0A8-A2917739FE01}" type="pres">
      <dgm:prSet presAssocID="{00AE89BA-83EF-4B1A-A613-E5F63B34D389}" presName="tx1" presStyleLbl="revTx" presStyleIdx="0" presStyleCnt="12"/>
      <dgm:spPr/>
    </dgm:pt>
    <dgm:pt modelId="{E820FF08-9C29-43F9-85FC-CD267187F00C}" type="pres">
      <dgm:prSet presAssocID="{00AE89BA-83EF-4B1A-A613-E5F63B34D389}" presName="vert1" presStyleCnt="0"/>
      <dgm:spPr/>
    </dgm:pt>
    <dgm:pt modelId="{E4307594-8BFC-42A6-A70C-8B8ED58BA30E}" type="pres">
      <dgm:prSet presAssocID="{FE8C5835-C5F5-4153-B816-36AD3723F4D4}" presName="vertSpace2a" presStyleCnt="0"/>
      <dgm:spPr/>
    </dgm:pt>
    <dgm:pt modelId="{EE0B32EA-D87C-48F1-B8EC-A16B3649356B}" type="pres">
      <dgm:prSet presAssocID="{FE8C5835-C5F5-4153-B816-36AD3723F4D4}" presName="horz2" presStyleCnt="0"/>
      <dgm:spPr/>
    </dgm:pt>
    <dgm:pt modelId="{C1A0128A-47E5-41CD-9DB6-A4C313B8CDF7}" type="pres">
      <dgm:prSet presAssocID="{FE8C5835-C5F5-4153-B816-36AD3723F4D4}" presName="horzSpace2" presStyleCnt="0"/>
      <dgm:spPr/>
    </dgm:pt>
    <dgm:pt modelId="{3FE8E000-9FF8-4889-95FC-2C4F69DF2C96}" type="pres">
      <dgm:prSet presAssocID="{FE8C5835-C5F5-4153-B816-36AD3723F4D4}" presName="tx2" presStyleLbl="revTx" presStyleIdx="1" presStyleCnt="12"/>
      <dgm:spPr/>
    </dgm:pt>
    <dgm:pt modelId="{F103DCFE-05E3-4929-8919-31F4DFD9E579}" type="pres">
      <dgm:prSet presAssocID="{FE8C5835-C5F5-4153-B816-36AD3723F4D4}" presName="vert2" presStyleCnt="0"/>
      <dgm:spPr/>
    </dgm:pt>
    <dgm:pt modelId="{87FC94AA-F1CA-4603-A369-6FD2D0EF8272}" type="pres">
      <dgm:prSet presAssocID="{FE8C5835-C5F5-4153-B816-36AD3723F4D4}" presName="thinLine2b" presStyleLbl="callout" presStyleIdx="0" presStyleCnt="11"/>
      <dgm:spPr/>
    </dgm:pt>
    <dgm:pt modelId="{60B92A74-D670-40BB-A9A5-7C1F392C537F}" type="pres">
      <dgm:prSet presAssocID="{FE8C5835-C5F5-4153-B816-36AD3723F4D4}" presName="vertSpace2b" presStyleCnt="0"/>
      <dgm:spPr/>
    </dgm:pt>
    <dgm:pt modelId="{FDFB71B8-3F12-46FE-B03C-03DFA111114F}" type="pres">
      <dgm:prSet presAssocID="{9204912F-7BB1-4B0A-987E-F8312FAB5DF3}" presName="horz2" presStyleCnt="0"/>
      <dgm:spPr/>
    </dgm:pt>
    <dgm:pt modelId="{727CB494-4E6A-4D2E-819E-F20578863BE8}" type="pres">
      <dgm:prSet presAssocID="{9204912F-7BB1-4B0A-987E-F8312FAB5DF3}" presName="horzSpace2" presStyleCnt="0"/>
      <dgm:spPr/>
    </dgm:pt>
    <dgm:pt modelId="{53FDEFFA-1D0A-461A-8F7D-4CCD09E5A7CD}" type="pres">
      <dgm:prSet presAssocID="{9204912F-7BB1-4B0A-987E-F8312FAB5DF3}" presName="tx2" presStyleLbl="revTx" presStyleIdx="2" presStyleCnt="12"/>
      <dgm:spPr/>
    </dgm:pt>
    <dgm:pt modelId="{5F5E94F3-4BD0-43FE-B2B3-6238FBD3411F}" type="pres">
      <dgm:prSet presAssocID="{9204912F-7BB1-4B0A-987E-F8312FAB5DF3}" presName="vert2" presStyleCnt="0"/>
      <dgm:spPr/>
    </dgm:pt>
    <dgm:pt modelId="{E789A44C-6A12-4877-9F49-D5E6642DFF1F}" type="pres">
      <dgm:prSet presAssocID="{9204912F-7BB1-4B0A-987E-F8312FAB5DF3}" presName="thinLine2b" presStyleLbl="callout" presStyleIdx="1" presStyleCnt="11"/>
      <dgm:spPr/>
    </dgm:pt>
    <dgm:pt modelId="{F78F0FD2-20E1-4A3D-8BD6-92CCD64F7DC4}" type="pres">
      <dgm:prSet presAssocID="{9204912F-7BB1-4B0A-987E-F8312FAB5DF3}" presName="vertSpace2b" presStyleCnt="0"/>
      <dgm:spPr/>
    </dgm:pt>
    <dgm:pt modelId="{268F5C4C-6AB7-4DF6-A5C6-5FD27540CBA3}" type="pres">
      <dgm:prSet presAssocID="{0F90AB5F-364F-420A-8275-DED757CC1079}" presName="horz2" presStyleCnt="0"/>
      <dgm:spPr/>
    </dgm:pt>
    <dgm:pt modelId="{A19FB4EA-5B43-46FE-8FB7-F87FB7CC3412}" type="pres">
      <dgm:prSet presAssocID="{0F90AB5F-364F-420A-8275-DED757CC1079}" presName="horzSpace2" presStyleCnt="0"/>
      <dgm:spPr/>
    </dgm:pt>
    <dgm:pt modelId="{C7FBFF09-7988-48DF-A9F3-188E0B355BAB}" type="pres">
      <dgm:prSet presAssocID="{0F90AB5F-364F-420A-8275-DED757CC1079}" presName="tx2" presStyleLbl="revTx" presStyleIdx="3" presStyleCnt="12"/>
      <dgm:spPr/>
    </dgm:pt>
    <dgm:pt modelId="{4C66FDF3-649B-4702-A9E5-8FDB8EE4F043}" type="pres">
      <dgm:prSet presAssocID="{0F90AB5F-364F-420A-8275-DED757CC1079}" presName="vert2" presStyleCnt="0"/>
      <dgm:spPr/>
    </dgm:pt>
    <dgm:pt modelId="{97C833C6-FE37-404E-8432-10574BFA7A37}" type="pres">
      <dgm:prSet presAssocID="{0F90AB5F-364F-420A-8275-DED757CC1079}" presName="thinLine2b" presStyleLbl="callout" presStyleIdx="2" presStyleCnt="11"/>
      <dgm:spPr/>
    </dgm:pt>
    <dgm:pt modelId="{D85EE7A3-561C-483F-940B-22539D3BFC85}" type="pres">
      <dgm:prSet presAssocID="{0F90AB5F-364F-420A-8275-DED757CC1079}" presName="vertSpace2b" presStyleCnt="0"/>
      <dgm:spPr/>
    </dgm:pt>
    <dgm:pt modelId="{C5DF77B1-ED30-430C-93B8-8BE0CB0A1078}" type="pres">
      <dgm:prSet presAssocID="{D348B042-74F2-4A6E-89F2-E0F57E211143}" presName="horz2" presStyleCnt="0"/>
      <dgm:spPr/>
    </dgm:pt>
    <dgm:pt modelId="{B02E41A9-CA7E-4FE9-B268-3CD05E23237F}" type="pres">
      <dgm:prSet presAssocID="{D348B042-74F2-4A6E-89F2-E0F57E211143}" presName="horzSpace2" presStyleCnt="0"/>
      <dgm:spPr/>
    </dgm:pt>
    <dgm:pt modelId="{018AE8BE-C285-4367-B7F8-B177673ED113}" type="pres">
      <dgm:prSet presAssocID="{D348B042-74F2-4A6E-89F2-E0F57E211143}" presName="tx2" presStyleLbl="revTx" presStyleIdx="4" presStyleCnt="12"/>
      <dgm:spPr/>
    </dgm:pt>
    <dgm:pt modelId="{F091FADE-CD4A-4CA7-A4A2-2B826D758CCE}" type="pres">
      <dgm:prSet presAssocID="{D348B042-74F2-4A6E-89F2-E0F57E211143}" presName="vert2" presStyleCnt="0"/>
      <dgm:spPr/>
    </dgm:pt>
    <dgm:pt modelId="{A4B2E2B5-5061-4615-B115-642B19491525}" type="pres">
      <dgm:prSet presAssocID="{D348B042-74F2-4A6E-89F2-E0F57E211143}" presName="thinLine2b" presStyleLbl="callout" presStyleIdx="3" presStyleCnt="11"/>
      <dgm:spPr/>
    </dgm:pt>
    <dgm:pt modelId="{236DAF06-122F-4539-A45E-DEB2E4F7C36A}" type="pres">
      <dgm:prSet presAssocID="{D348B042-74F2-4A6E-89F2-E0F57E211143}" presName="vertSpace2b" presStyleCnt="0"/>
      <dgm:spPr/>
    </dgm:pt>
    <dgm:pt modelId="{3DB4C952-87C5-4BD4-9C1D-9ABD912F52BF}" type="pres">
      <dgm:prSet presAssocID="{F2DDCE74-AF80-4799-8763-4E9025F1A247}" presName="horz2" presStyleCnt="0"/>
      <dgm:spPr/>
    </dgm:pt>
    <dgm:pt modelId="{A16F24DD-0117-441A-9CBE-002A714801B0}" type="pres">
      <dgm:prSet presAssocID="{F2DDCE74-AF80-4799-8763-4E9025F1A247}" presName="horzSpace2" presStyleCnt="0"/>
      <dgm:spPr/>
    </dgm:pt>
    <dgm:pt modelId="{A2447230-6A3A-4CCC-9C5A-563C3784F772}" type="pres">
      <dgm:prSet presAssocID="{F2DDCE74-AF80-4799-8763-4E9025F1A247}" presName="tx2" presStyleLbl="revTx" presStyleIdx="5" presStyleCnt="12"/>
      <dgm:spPr/>
    </dgm:pt>
    <dgm:pt modelId="{7A4D7C61-7C01-47B7-90BB-9F1CE9CBB203}" type="pres">
      <dgm:prSet presAssocID="{F2DDCE74-AF80-4799-8763-4E9025F1A247}" presName="vert2" presStyleCnt="0"/>
      <dgm:spPr/>
    </dgm:pt>
    <dgm:pt modelId="{876F45A4-62DD-4E95-B9F3-C0A9BC244A3C}" type="pres">
      <dgm:prSet presAssocID="{F2DDCE74-AF80-4799-8763-4E9025F1A247}" presName="thinLine2b" presStyleLbl="callout" presStyleIdx="4" presStyleCnt="11"/>
      <dgm:spPr/>
    </dgm:pt>
    <dgm:pt modelId="{29091238-CA27-4980-9D6E-AC5C66F071F1}" type="pres">
      <dgm:prSet presAssocID="{F2DDCE74-AF80-4799-8763-4E9025F1A247}" presName="vertSpace2b" presStyleCnt="0"/>
      <dgm:spPr/>
    </dgm:pt>
    <dgm:pt modelId="{951CB31A-8A0D-47C8-AC9A-9782DD24A579}" type="pres">
      <dgm:prSet presAssocID="{C791E389-ECE7-4FDB-AEC8-B9E46577CA83}" presName="horz2" presStyleCnt="0"/>
      <dgm:spPr/>
    </dgm:pt>
    <dgm:pt modelId="{175D2C78-1346-4D67-BB5E-B8CA57F24716}" type="pres">
      <dgm:prSet presAssocID="{C791E389-ECE7-4FDB-AEC8-B9E46577CA83}" presName="horzSpace2" presStyleCnt="0"/>
      <dgm:spPr/>
    </dgm:pt>
    <dgm:pt modelId="{E6A66C52-6EA0-4D78-86F2-5B28BEFBC84C}" type="pres">
      <dgm:prSet presAssocID="{C791E389-ECE7-4FDB-AEC8-B9E46577CA83}" presName="tx2" presStyleLbl="revTx" presStyleIdx="6" presStyleCnt="12"/>
      <dgm:spPr/>
    </dgm:pt>
    <dgm:pt modelId="{929A58F5-E640-4D8D-8FEA-4A2D9A6704CC}" type="pres">
      <dgm:prSet presAssocID="{C791E389-ECE7-4FDB-AEC8-B9E46577CA83}" presName="vert2" presStyleCnt="0"/>
      <dgm:spPr/>
    </dgm:pt>
    <dgm:pt modelId="{CCCDE883-6AA7-48F0-920E-B6F468A6F3E0}" type="pres">
      <dgm:prSet presAssocID="{C791E389-ECE7-4FDB-AEC8-B9E46577CA83}" presName="thinLine2b" presStyleLbl="callout" presStyleIdx="5" presStyleCnt="11"/>
      <dgm:spPr/>
    </dgm:pt>
    <dgm:pt modelId="{B22A2363-7BCF-4F50-A98A-152692C91C0A}" type="pres">
      <dgm:prSet presAssocID="{C791E389-ECE7-4FDB-AEC8-B9E46577CA83}" presName="vertSpace2b" presStyleCnt="0"/>
      <dgm:spPr/>
    </dgm:pt>
    <dgm:pt modelId="{9C1FE5A5-3169-421A-9190-B335A60490AC}" type="pres">
      <dgm:prSet presAssocID="{0F58E808-2800-40F5-A2D7-4D9B78F8A651}" presName="horz2" presStyleCnt="0"/>
      <dgm:spPr/>
    </dgm:pt>
    <dgm:pt modelId="{D6BA7B57-FF84-4D71-8A23-1B0B9760E988}" type="pres">
      <dgm:prSet presAssocID="{0F58E808-2800-40F5-A2D7-4D9B78F8A651}" presName="horzSpace2" presStyleCnt="0"/>
      <dgm:spPr/>
    </dgm:pt>
    <dgm:pt modelId="{D74C58A3-0E21-46A8-A51C-D0DDC397FFBA}" type="pres">
      <dgm:prSet presAssocID="{0F58E808-2800-40F5-A2D7-4D9B78F8A651}" presName="tx2" presStyleLbl="revTx" presStyleIdx="7" presStyleCnt="12"/>
      <dgm:spPr/>
    </dgm:pt>
    <dgm:pt modelId="{286D0144-F017-4B08-83C4-76163339FB20}" type="pres">
      <dgm:prSet presAssocID="{0F58E808-2800-40F5-A2D7-4D9B78F8A651}" presName="vert2" presStyleCnt="0"/>
      <dgm:spPr/>
    </dgm:pt>
    <dgm:pt modelId="{27252BF5-BA72-4816-B8D4-A6CC185CB8BB}" type="pres">
      <dgm:prSet presAssocID="{0F58E808-2800-40F5-A2D7-4D9B78F8A651}" presName="thinLine2b" presStyleLbl="callout" presStyleIdx="6" presStyleCnt="11"/>
      <dgm:spPr/>
    </dgm:pt>
    <dgm:pt modelId="{51806FC9-958F-4B4C-82C9-60B113578201}" type="pres">
      <dgm:prSet presAssocID="{0F58E808-2800-40F5-A2D7-4D9B78F8A651}" presName="vertSpace2b" presStyleCnt="0"/>
      <dgm:spPr/>
    </dgm:pt>
    <dgm:pt modelId="{FFE04FCD-BD9B-4D5F-9C14-9985EEFCCE86}" type="pres">
      <dgm:prSet presAssocID="{DAAAE843-8521-4089-BCBC-551B48E40F1A}" presName="horz2" presStyleCnt="0"/>
      <dgm:spPr/>
    </dgm:pt>
    <dgm:pt modelId="{DA5B234E-ED7D-41E7-9E3A-F6D3B3A20150}" type="pres">
      <dgm:prSet presAssocID="{DAAAE843-8521-4089-BCBC-551B48E40F1A}" presName="horzSpace2" presStyleCnt="0"/>
      <dgm:spPr/>
    </dgm:pt>
    <dgm:pt modelId="{BB382903-B869-4767-BF4F-36A035BE26EE}" type="pres">
      <dgm:prSet presAssocID="{DAAAE843-8521-4089-BCBC-551B48E40F1A}" presName="tx2" presStyleLbl="revTx" presStyleIdx="8" presStyleCnt="12"/>
      <dgm:spPr/>
    </dgm:pt>
    <dgm:pt modelId="{3D4B21C3-BDB4-4E27-8B1A-06521E66C39E}" type="pres">
      <dgm:prSet presAssocID="{DAAAE843-8521-4089-BCBC-551B48E40F1A}" presName="vert2" presStyleCnt="0"/>
      <dgm:spPr/>
    </dgm:pt>
    <dgm:pt modelId="{AF4DB005-EBD7-4B97-ABB4-E7D87DE0AF6C}" type="pres">
      <dgm:prSet presAssocID="{DAAAE843-8521-4089-BCBC-551B48E40F1A}" presName="thinLine2b" presStyleLbl="callout" presStyleIdx="7" presStyleCnt="11"/>
      <dgm:spPr/>
    </dgm:pt>
    <dgm:pt modelId="{DBDCE1C9-CEAB-4C59-8DA5-317774951FA0}" type="pres">
      <dgm:prSet presAssocID="{DAAAE843-8521-4089-BCBC-551B48E40F1A}" presName="vertSpace2b" presStyleCnt="0"/>
      <dgm:spPr/>
    </dgm:pt>
    <dgm:pt modelId="{1F3528B5-1476-483A-BEC6-220BFBB354FB}" type="pres">
      <dgm:prSet presAssocID="{D168D7D6-F81A-4FD4-A6D6-A552B1B6A492}" presName="horz2" presStyleCnt="0"/>
      <dgm:spPr/>
    </dgm:pt>
    <dgm:pt modelId="{043831EA-1BF8-445D-A74C-FCC7610FFE0A}" type="pres">
      <dgm:prSet presAssocID="{D168D7D6-F81A-4FD4-A6D6-A552B1B6A492}" presName="horzSpace2" presStyleCnt="0"/>
      <dgm:spPr/>
    </dgm:pt>
    <dgm:pt modelId="{2F71B75C-EFBB-49C1-8CB4-59523B15BB4A}" type="pres">
      <dgm:prSet presAssocID="{D168D7D6-F81A-4FD4-A6D6-A552B1B6A492}" presName="tx2" presStyleLbl="revTx" presStyleIdx="9" presStyleCnt="12"/>
      <dgm:spPr/>
    </dgm:pt>
    <dgm:pt modelId="{14F2DAD4-F38A-4E94-8FD7-4ABB3E3DACC9}" type="pres">
      <dgm:prSet presAssocID="{D168D7D6-F81A-4FD4-A6D6-A552B1B6A492}" presName="vert2" presStyleCnt="0"/>
      <dgm:spPr/>
    </dgm:pt>
    <dgm:pt modelId="{B5FCC07F-79CD-4E3B-A232-200B2666A4B9}" type="pres">
      <dgm:prSet presAssocID="{D168D7D6-F81A-4FD4-A6D6-A552B1B6A492}" presName="thinLine2b" presStyleLbl="callout" presStyleIdx="8" presStyleCnt="11"/>
      <dgm:spPr/>
    </dgm:pt>
    <dgm:pt modelId="{AEEB9D30-4C1A-48F2-A2E0-95F78A84F009}" type="pres">
      <dgm:prSet presAssocID="{D168D7D6-F81A-4FD4-A6D6-A552B1B6A492}" presName="vertSpace2b" presStyleCnt="0"/>
      <dgm:spPr/>
    </dgm:pt>
    <dgm:pt modelId="{09E43389-2D4F-4251-9970-EB04A4092008}" type="pres">
      <dgm:prSet presAssocID="{994696A8-AF66-48FA-838E-45389BC8F8BD}" presName="horz2" presStyleCnt="0"/>
      <dgm:spPr/>
    </dgm:pt>
    <dgm:pt modelId="{ABFBB973-7906-4BF0-8E51-109D06E6E93F}" type="pres">
      <dgm:prSet presAssocID="{994696A8-AF66-48FA-838E-45389BC8F8BD}" presName="horzSpace2" presStyleCnt="0"/>
      <dgm:spPr/>
    </dgm:pt>
    <dgm:pt modelId="{8D0727EB-D668-4F46-9BA7-500EDBFCA421}" type="pres">
      <dgm:prSet presAssocID="{994696A8-AF66-48FA-838E-45389BC8F8BD}" presName="tx2" presStyleLbl="revTx" presStyleIdx="10" presStyleCnt="12"/>
      <dgm:spPr/>
    </dgm:pt>
    <dgm:pt modelId="{65764B1A-5AFD-4650-A14B-53882439A026}" type="pres">
      <dgm:prSet presAssocID="{994696A8-AF66-48FA-838E-45389BC8F8BD}" presName="vert2" presStyleCnt="0"/>
      <dgm:spPr/>
    </dgm:pt>
    <dgm:pt modelId="{D02FC521-F277-4253-981E-6882E3F9B67E}" type="pres">
      <dgm:prSet presAssocID="{994696A8-AF66-48FA-838E-45389BC8F8BD}" presName="thinLine2b" presStyleLbl="callout" presStyleIdx="9" presStyleCnt="11"/>
      <dgm:spPr/>
    </dgm:pt>
    <dgm:pt modelId="{4455ED51-8B48-4AB7-ADF5-E85A68013587}" type="pres">
      <dgm:prSet presAssocID="{994696A8-AF66-48FA-838E-45389BC8F8BD}" presName="vertSpace2b" presStyleCnt="0"/>
      <dgm:spPr/>
    </dgm:pt>
    <dgm:pt modelId="{8322AB48-B147-4659-828D-E5C9D4CBF874}" type="pres">
      <dgm:prSet presAssocID="{AF1CC5FB-2DCF-43FC-88B4-B6C319A2F0C6}" presName="horz2" presStyleCnt="0"/>
      <dgm:spPr/>
    </dgm:pt>
    <dgm:pt modelId="{C8115238-1458-44AC-B90E-9DE68FC5A132}" type="pres">
      <dgm:prSet presAssocID="{AF1CC5FB-2DCF-43FC-88B4-B6C319A2F0C6}" presName="horzSpace2" presStyleCnt="0"/>
      <dgm:spPr/>
    </dgm:pt>
    <dgm:pt modelId="{E4DDEFB5-3C29-46C4-8531-3806269483BE}" type="pres">
      <dgm:prSet presAssocID="{AF1CC5FB-2DCF-43FC-88B4-B6C319A2F0C6}" presName="tx2" presStyleLbl="revTx" presStyleIdx="11" presStyleCnt="12"/>
      <dgm:spPr/>
    </dgm:pt>
    <dgm:pt modelId="{3B894A98-8CE5-4E56-9AC0-9580B0E401F3}" type="pres">
      <dgm:prSet presAssocID="{AF1CC5FB-2DCF-43FC-88B4-B6C319A2F0C6}" presName="vert2" presStyleCnt="0"/>
      <dgm:spPr/>
    </dgm:pt>
    <dgm:pt modelId="{831BC1CE-3EDA-4118-A2FF-7426F4B12341}" type="pres">
      <dgm:prSet presAssocID="{AF1CC5FB-2DCF-43FC-88B4-B6C319A2F0C6}" presName="thinLine2b" presStyleLbl="callout" presStyleIdx="10" presStyleCnt="11"/>
      <dgm:spPr/>
    </dgm:pt>
    <dgm:pt modelId="{419C3AC3-B680-433B-9BB2-E8446BAF8831}" type="pres">
      <dgm:prSet presAssocID="{AF1CC5FB-2DCF-43FC-88B4-B6C319A2F0C6}" presName="vertSpace2b" presStyleCnt="0"/>
      <dgm:spPr/>
    </dgm:pt>
  </dgm:ptLst>
  <dgm:cxnLst>
    <dgm:cxn modelId="{C0BB700C-DA6B-44C9-A5F0-70F3263D81B5}" type="presOf" srcId="{994696A8-AF66-48FA-838E-45389BC8F8BD}" destId="{8D0727EB-D668-4F46-9BA7-500EDBFCA421}" srcOrd="0" destOrd="0" presId="urn:microsoft.com/office/officeart/2008/layout/LinedList"/>
    <dgm:cxn modelId="{9D735A12-02E9-4CD7-8819-15A389848E65}" srcId="{00AE89BA-83EF-4B1A-A613-E5F63B34D389}" destId="{FE8C5835-C5F5-4153-B816-36AD3723F4D4}" srcOrd="0" destOrd="0" parTransId="{652FEEB0-09E6-4B91-9DC0-CCC412E6DFB4}" sibTransId="{51DEAFCD-7AA9-4143-AE26-1F4279AE3503}"/>
    <dgm:cxn modelId="{6F4A4725-5EA4-4B46-8876-FDB9BE49D6DB}" srcId="{00AE89BA-83EF-4B1A-A613-E5F63B34D389}" destId="{DAAAE843-8521-4089-BCBC-551B48E40F1A}" srcOrd="7" destOrd="0" parTransId="{18A67A79-38BE-4D38-AD2F-8AD1EBEC55D4}" sibTransId="{96202E16-B6D1-469C-A2C5-95D090D5E685}"/>
    <dgm:cxn modelId="{34D83427-B0E5-4EA2-A9BB-427ED193D69E}" type="presOf" srcId="{9204912F-7BB1-4B0A-987E-F8312FAB5DF3}" destId="{53FDEFFA-1D0A-461A-8F7D-4CCD09E5A7CD}" srcOrd="0" destOrd="0" presId="urn:microsoft.com/office/officeart/2008/layout/LinedList"/>
    <dgm:cxn modelId="{16A90C36-6A79-41BE-AB6C-A6C06B909AA4}" type="presOf" srcId="{0F58E808-2800-40F5-A2D7-4D9B78F8A651}" destId="{D74C58A3-0E21-46A8-A51C-D0DDC397FFBA}" srcOrd="0" destOrd="0" presId="urn:microsoft.com/office/officeart/2008/layout/LinedList"/>
    <dgm:cxn modelId="{1F5FD336-F9C7-456A-BCA1-1355A7B2EC94}" type="presOf" srcId="{6CD792E6-7FF9-4BE7-8F36-9B6E39572C03}" destId="{F8DC698E-45F7-4CC5-AF5E-5868CCDD80A6}" srcOrd="0" destOrd="0" presId="urn:microsoft.com/office/officeart/2008/layout/LinedList"/>
    <dgm:cxn modelId="{5E4D4A39-8635-4AF8-B863-B36F186FBF6A}" srcId="{00AE89BA-83EF-4B1A-A613-E5F63B34D389}" destId="{9204912F-7BB1-4B0A-987E-F8312FAB5DF3}" srcOrd="1" destOrd="0" parTransId="{6B6ACF99-4606-48D7-91F1-A425B315712C}" sibTransId="{8B70D3B7-D187-4F1F-BA81-D5917C4F08E9}"/>
    <dgm:cxn modelId="{49099D3A-DF11-40F5-A3F8-D9A45F8C8F2A}" srcId="{00AE89BA-83EF-4B1A-A613-E5F63B34D389}" destId="{F2DDCE74-AF80-4799-8763-4E9025F1A247}" srcOrd="4" destOrd="0" parTransId="{7120A55E-463A-43F8-A93A-65564A0D833D}" sibTransId="{996C2FD0-3FC9-4E5B-9F2A-2DABEF43E7D9}"/>
    <dgm:cxn modelId="{4CB3DD5C-8347-4E33-816F-A9C5706019DD}" srcId="{6CD792E6-7FF9-4BE7-8F36-9B6E39572C03}" destId="{00AE89BA-83EF-4B1A-A613-E5F63B34D389}" srcOrd="0" destOrd="0" parTransId="{6F3372A3-3F16-4CFF-9B32-4BBE3DA4E3D2}" sibTransId="{9E3C8AE2-326D-4171-8A32-48F3F9AE46FB}"/>
    <dgm:cxn modelId="{3A2B727B-3577-46CE-A593-758C08F13725}" type="presOf" srcId="{AF1CC5FB-2DCF-43FC-88B4-B6C319A2F0C6}" destId="{E4DDEFB5-3C29-46C4-8531-3806269483BE}" srcOrd="0" destOrd="0" presId="urn:microsoft.com/office/officeart/2008/layout/LinedList"/>
    <dgm:cxn modelId="{F9E3EA84-70C4-40CC-A7C9-1A587CF23615}" srcId="{00AE89BA-83EF-4B1A-A613-E5F63B34D389}" destId="{AF1CC5FB-2DCF-43FC-88B4-B6C319A2F0C6}" srcOrd="10" destOrd="0" parTransId="{45A1CBF8-BC6A-4913-B4B6-96C13516F7FA}" sibTransId="{DD3D776D-2654-425E-83FB-0682C98EEBBB}"/>
    <dgm:cxn modelId="{9DE9DAA2-FAB3-4F9F-B9AC-28B5C730B1A7}" srcId="{00AE89BA-83EF-4B1A-A613-E5F63B34D389}" destId="{0F58E808-2800-40F5-A2D7-4D9B78F8A651}" srcOrd="6" destOrd="0" parTransId="{95FFBAFA-5BF5-43FD-9852-5AE5E3D97960}" sibTransId="{2243ECC5-E9C2-4735-8F84-8AFDDE4B3509}"/>
    <dgm:cxn modelId="{6785FEA9-607A-4227-A344-2B1AD87A33A4}" srcId="{00AE89BA-83EF-4B1A-A613-E5F63B34D389}" destId="{0F90AB5F-364F-420A-8275-DED757CC1079}" srcOrd="2" destOrd="0" parTransId="{BB3EF536-15F8-4AE7-B5BF-3E9D4BC915CC}" sibTransId="{AC1599E3-D18A-4E5B-BE70-38C44CB5C283}"/>
    <dgm:cxn modelId="{9C076BB4-ADB3-49CA-8FA1-2803CF534155}" type="presOf" srcId="{D348B042-74F2-4A6E-89F2-E0F57E211143}" destId="{018AE8BE-C285-4367-B7F8-B177673ED113}" srcOrd="0" destOrd="0" presId="urn:microsoft.com/office/officeart/2008/layout/LinedList"/>
    <dgm:cxn modelId="{9722F9BC-F34D-41B9-8C0F-01C588B71137}" srcId="{00AE89BA-83EF-4B1A-A613-E5F63B34D389}" destId="{D168D7D6-F81A-4FD4-A6D6-A552B1B6A492}" srcOrd="8" destOrd="0" parTransId="{D001AC9B-B8A8-4615-B28E-384B41E0D0E7}" sibTransId="{4D14851B-AE00-4E80-A181-36E4542B755C}"/>
    <dgm:cxn modelId="{13E941C0-7BFC-4580-A04A-0A36A07AF50B}" type="presOf" srcId="{00AE89BA-83EF-4B1A-A613-E5F63B34D389}" destId="{1B9FDA09-6BC4-4500-A0A8-A2917739FE01}" srcOrd="0" destOrd="0" presId="urn:microsoft.com/office/officeart/2008/layout/LinedList"/>
    <dgm:cxn modelId="{383363C0-9F83-4F4C-906D-E3E143D0DA4C}" type="presOf" srcId="{F2DDCE74-AF80-4799-8763-4E9025F1A247}" destId="{A2447230-6A3A-4CCC-9C5A-563C3784F772}" srcOrd="0" destOrd="0" presId="urn:microsoft.com/office/officeart/2008/layout/LinedList"/>
    <dgm:cxn modelId="{0EB223C3-2151-42F9-A854-F664481B22D4}" srcId="{00AE89BA-83EF-4B1A-A613-E5F63B34D389}" destId="{C791E389-ECE7-4FDB-AEC8-B9E46577CA83}" srcOrd="5" destOrd="0" parTransId="{69606B57-0D8F-4B31-B0E9-0683815BE919}" sibTransId="{891DE96F-B1F9-4B86-91E0-B44C1E8C3830}"/>
    <dgm:cxn modelId="{69EB72D0-7BE4-49B5-8CD5-83865D451CA6}" type="presOf" srcId="{FE8C5835-C5F5-4153-B816-36AD3723F4D4}" destId="{3FE8E000-9FF8-4889-95FC-2C4F69DF2C96}" srcOrd="0" destOrd="0" presId="urn:microsoft.com/office/officeart/2008/layout/LinedList"/>
    <dgm:cxn modelId="{957F9AE2-74F8-448B-A13C-C48AAA541DD2}" type="presOf" srcId="{D168D7D6-F81A-4FD4-A6D6-A552B1B6A492}" destId="{2F71B75C-EFBB-49C1-8CB4-59523B15BB4A}" srcOrd="0" destOrd="0" presId="urn:microsoft.com/office/officeart/2008/layout/LinedList"/>
    <dgm:cxn modelId="{C961BCEE-2266-4FFA-929F-6E024CBA915B}" type="presOf" srcId="{DAAAE843-8521-4089-BCBC-551B48E40F1A}" destId="{BB382903-B869-4767-BF4F-36A035BE26EE}" srcOrd="0" destOrd="0" presId="urn:microsoft.com/office/officeart/2008/layout/LinedList"/>
    <dgm:cxn modelId="{F1C32EF1-EC61-4EA0-874F-1ACDD4C0AE58}" type="presOf" srcId="{C791E389-ECE7-4FDB-AEC8-B9E46577CA83}" destId="{E6A66C52-6EA0-4D78-86F2-5B28BEFBC84C}" srcOrd="0" destOrd="0" presId="urn:microsoft.com/office/officeart/2008/layout/LinedList"/>
    <dgm:cxn modelId="{D64B5EF2-9472-454D-982B-547EFA801B39}" type="presOf" srcId="{0F90AB5F-364F-420A-8275-DED757CC1079}" destId="{C7FBFF09-7988-48DF-A9F3-188E0B355BAB}" srcOrd="0" destOrd="0" presId="urn:microsoft.com/office/officeart/2008/layout/LinedList"/>
    <dgm:cxn modelId="{7EFAAAF2-1E29-4633-B48D-3D972DAFD545}" srcId="{00AE89BA-83EF-4B1A-A613-E5F63B34D389}" destId="{D348B042-74F2-4A6E-89F2-E0F57E211143}" srcOrd="3" destOrd="0" parTransId="{6C2C6D91-9D60-4A97-95BE-93D30493A5A1}" sibTransId="{5A3019FA-18EF-4BF0-A12E-2B22B4789C14}"/>
    <dgm:cxn modelId="{0155D9F8-1522-491F-82F7-2DD4AA349945}" srcId="{00AE89BA-83EF-4B1A-A613-E5F63B34D389}" destId="{994696A8-AF66-48FA-838E-45389BC8F8BD}" srcOrd="9" destOrd="0" parTransId="{31D3921F-E670-4AB1-8EA0-E1D8D52040EE}" sibTransId="{61E003F4-48F5-4DDA-8B66-9017E3A00513}"/>
    <dgm:cxn modelId="{045C8F9C-F762-4419-8D55-C199B62B10E1}" type="presParOf" srcId="{F8DC698E-45F7-4CC5-AF5E-5868CCDD80A6}" destId="{74B38A2A-1DBA-4F2F-AC5F-CE7C7FF66F99}" srcOrd="0" destOrd="0" presId="urn:microsoft.com/office/officeart/2008/layout/LinedList"/>
    <dgm:cxn modelId="{50D4D7DA-9BAC-4630-8C97-FDBE86399F47}" type="presParOf" srcId="{F8DC698E-45F7-4CC5-AF5E-5868CCDD80A6}" destId="{7678014D-B3CA-4A1A-89DB-1990361D96F1}" srcOrd="1" destOrd="0" presId="urn:microsoft.com/office/officeart/2008/layout/LinedList"/>
    <dgm:cxn modelId="{AFE128C5-6F2D-44B2-A7A9-2300E7E613DA}" type="presParOf" srcId="{7678014D-B3CA-4A1A-89DB-1990361D96F1}" destId="{1B9FDA09-6BC4-4500-A0A8-A2917739FE01}" srcOrd="0" destOrd="0" presId="urn:microsoft.com/office/officeart/2008/layout/LinedList"/>
    <dgm:cxn modelId="{CEF18344-D0EA-456A-AD71-5B5DBABD13AF}" type="presParOf" srcId="{7678014D-B3CA-4A1A-89DB-1990361D96F1}" destId="{E820FF08-9C29-43F9-85FC-CD267187F00C}" srcOrd="1" destOrd="0" presId="urn:microsoft.com/office/officeart/2008/layout/LinedList"/>
    <dgm:cxn modelId="{88022CE5-523E-4596-858D-2DA0E7CA6E02}" type="presParOf" srcId="{E820FF08-9C29-43F9-85FC-CD267187F00C}" destId="{E4307594-8BFC-42A6-A70C-8B8ED58BA30E}" srcOrd="0" destOrd="0" presId="urn:microsoft.com/office/officeart/2008/layout/LinedList"/>
    <dgm:cxn modelId="{BB611F6D-7049-4850-89B3-132E399744BA}" type="presParOf" srcId="{E820FF08-9C29-43F9-85FC-CD267187F00C}" destId="{EE0B32EA-D87C-48F1-B8EC-A16B3649356B}" srcOrd="1" destOrd="0" presId="urn:microsoft.com/office/officeart/2008/layout/LinedList"/>
    <dgm:cxn modelId="{E874650F-FF01-4325-BD59-D0CF88B37178}" type="presParOf" srcId="{EE0B32EA-D87C-48F1-B8EC-A16B3649356B}" destId="{C1A0128A-47E5-41CD-9DB6-A4C313B8CDF7}" srcOrd="0" destOrd="0" presId="urn:microsoft.com/office/officeart/2008/layout/LinedList"/>
    <dgm:cxn modelId="{71E47455-902D-4F9A-A547-F157AF705B3F}" type="presParOf" srcId="{EE0B32EA-D87C-48F1-B8EC-A16B3649356B}" destId="{3FE8E000-9FF8-4889-95FC-2C4F69DF2C96}" srcOrd="1" destOrd="0" presId="urn:microsoft.com/office/officeart/2008/layout/LinedList"/>
    <dgm:cxn modelId="{3077040C-95CD-4A8D-A2BC-214651A37BCB}" type="presParOf" srcId="{EE0B32EA-D87C-48F1-B8EC-A16B3649356B}" destId="{F103DCFE-05E3-4929-8919-31F4DFD9E579}" srcOrd="2" destOrd="0" presId="urn:microsoft.com/office/officeart/2008/layout/LinedList"/>
    <dgm:cxn modelId="{5A261A81-EA93-4589-A653-F3493727AD34}" type="presParOf" srcId="{E820FF08-9C29-43F9-85FC-CD267187F00C}" destId="{87FC94AA-F1CA-4603-A369-6FD2D0EF8272}" srcOrd="2" destOrd="0" presId="urn:microsoft.com/office/officeart/2008/layout/LinedList"/>
    <dgm:cxn modelId="{54848B38-F1BB-43F0-AEBB-3D0271728DA8}" type="presParOf" srcId="{E820FF08-9C29-43F9-85FC-CD267187F00C}" destId="{60B92A74-D670-40BB-A9A5-7C1F392C537F}" srcOrd="3" destOrd="0" presId="urn:microsoft.com/office/officeart/2008/layout/LinedList"/>
    <dgm:cxn modelId="{60F9DA82-A108-49D7-A1E8-08F9F935496A}" type="presParOf" srcId="{E820FF08-9C29-43F9-85FC-CD267187F00C}" destId="{FDFB71B8-3F12-46FE-B03C-03DFA111114F}" srcOrd="4" destOrd="0" presId="urn:microsoft.com/office/officeart/2008/layout/LinedList"/>
    <dgm:cxn modelId="{A0269249-2B58-4028-9F5A-5008D3686454}" type="presParOf" srcId="{FDFB71B8-3F12-46FE-B03C-03DFA111114F}" destId="{727CB494-4E6A-4D2E-819E-F20578863BE8}" srcOrd="0" destOrd="0" presId="urn:microsoft.com/office/officeart/2008/layout/LinedList"/>
    <dgm:cxn modelId="{6D914FCA-AA3E-459A-9355-8B0649AE7601}" type="presParOf" srcId="{FDFB71B8-3F12-46FE-B03C-03DFA111114F}" destId="{53FDEFFA-1D0A-461A-8F7D-4CCD09E5A7CD}" srcOrd="1" destOrd="0" presId="urn:microsoft.com/office/officeart/2008/layout/LinedList"/>
    <dgm:cxn modelId="{F533BD9C-00F2-4549-91C5-69D780B5F2AA}" type="presParOf" srcId="{FDFB71B8-3F12-46FE-B03C-03DFA111114F}" destId="{5F5E94F3-4BD0-43FE-B2B3-6238FBD3411F}" srcOrd="2" destOrd="0" presId="urn:microsoft.com/office/officeart/2008/layout/LinedList"/>
    <dgm:cxn modelId="{AFCB77CD-79F4-4CFA-966A-209155D1E1B4}" type="presParOf" srcId="{E820FF08-9C29-43F9-85FC-CD267187F00C}" destId="{E789A44C-6A12-4877-9F49-D5E6642DFF1F}" srcOrd="5" destOrd="0" presId="urn:microsoft.com/office/officeart/2008/layout/LinedList"/>
    <dgm:cxn modelId="{BB63E635-9E69-4445-B25D-CABA0E32A9E9}" type="presParOf" srcId="{E820FF08-9C29-43F9-85FC-CD267187F00C}" destId="{F78F0FD2-20E1-4A3D-8BD6-92CCD64F7DC4}" srcOrd="6" destOrd="0" presId="urn:microsoft.com/office/officeart/2008/layout/LinedList"/>
    <dgm:cxn modelId="{9E9F3F61-C1B4-4FA2-9013-4B54B94FC547}" type="presParOf" srcId="{E820FF08-9C29-43F9-85FC-CD267187F00C}" destId="{268F5C4C-6AB7-4DF6-A5C6-5FD27540CBA3}" srcOrd="7" destOrd="0" presId="urn:microsoft.com/office/officeart/2008/layout/LinedList"/>
    <dgm:cxn modelId="{48DF9C2F-399C-4E4B-96AA-1A631B59E8CC}" type="presParOf" srcId="{268F5C4C-6AB7-4DF6-A5C6-5FD27540CBA3}" destId="{A19FB4EA-5B43-46FE-8FB7-F87FB7CC3412}" srcOrd="0" destOrd="0" presId="urn:microsoft.com/office/officeart/2008/layout/LinedList"/>
    <dgm:cxn modelId="{2AF7CC22-EC69-4DEF-A946-A53605D03512}" type="presParOf" srcId="{268F5C4C-6AB7-4DF6-A5C6-5FD27540CBA3}" destId="{C7FBFF09-7988-48DF-A9F3-188E0B355BAB}" srcOrd="1" destOrd="0" presId="urn:microsoft.com/office/officeart/2008/layout/LinedList"/>
    <dgm:cxn modelId="{7D677C8F-C5C6-4624-870B-1D2784AF1592}" type="presParOf" srcId="{268F5C4C-6AB7-4DF6-A5C6-5FD27540CBA3}" destId="{4C66FDF3-649B-4702-A9E5-8FDB8EE4F043}" srcOrd="2" destOrd="0" presId="urn:microsoft.com/office/officeart/2008/layout/LinedList"/>
    <dgm:cxn modelId="{99A7F67C-9988-4DFF-8904-E5A2EED4D202}" type="presParOf" srcId="{E820FF08-9C29-43F9-85FC-CD267187F00C}" destId="{97C833C6-FE37-404E-8432-10574BFA7A37}" srcOrd="8" destOrd="0" presId="urn:microsoft.com/office/officeart/2008/layout/LinedList"/>
    <dgm:cxn modelId="{DAD9A2B8-1189-4428-A517-515BAB58C9B1}" type="presParOf" srcId="{E820FF08-9C29-43F9-85FC-CD267187F00C}" destId="{D85EE7A3-561C-483F-940B-22539D3BFC85}" srcOrd="9" destOrd="0" presId="urn:microsoft.com/office/officeart/2008/layout/LinedList"/>
    <dgm:cxn modelId="{57C9B660-1296-404F-8A91-BD17C8C44F34}" type="presParOf" srcId="{E820FF08-9C29-43F9-85FC-CD267187F00C}" destId="{C5DF77B1-ED30-430C-93B8-8BE0CB0A1078}" srcOrd="10" destOrd="0" presId="urn:microsoft.com/office/officeart/2008/layout/LinedList"/>
    <dgm:cxn modelId="{0D1A5FC6-BCBE-484B-91D1-BBECBB5FD3A6}" type="presParOf" srcId="{C5DF77B1-ED30-430C-93B8-8BE0CB0A1078}" destId="{B02E41A9-CA7E-4FE9-B268-3CD05E23237F}" srcOrd="0" destOrd="0" presId="urn:microsoft.com/office/officeart/2008/layout/LinedList"/>
    <dgm:cxn modelId="{C1EA333D-1CAC-45B6-9200-48611789143B}" type="presParOf" srcId="{C5DF77B1-ED30-430C-93B8-8BE0CB0A1078}" destId="{018AE8BE-C285-4367-B7F8-B177673ED113}" srcOrd="1" destOrd="0" presId="urn:microsoft.com/office/officeart/2008/layout/LinedList"/>
    <dgm:cxn modelId="{79347722-8105-4F9B-8851-45EF5C3BD66B}" type="presParOf" srcId="{C5DF77B1-ED30-430C-93B8-8BE0CB0A1078}" destId="{F091FADE-CD4A-4CA7-A4A2-2B826D758CCE}" srcOrd="2" destOrd="0" presId="urn:microsoft.com/office/officeart/2008/layout/LinedList"/>
    <dgm:cxn modelId="{33095DA3-FEFA-406C-95EC-6F73E120D426}" type="presParOf" srcId="{E820FF08-9C29-43F9-85FC-CD267187F00C}" destId="{A4B2E2B5-5061-4615-B115-642B19491525}" srcOrd="11" destOrd="0" presId="urn:microsoft.com/office/officeart/2008/layout/LinedList"/>
    <dgm:cxn modelId="{73B614D2-8A8F-4527-BF23-AFC946DD7B37}" type="presParOf" srcId="{E820FF08-9C29-43F9-85FC-CD267187F00C}" destId="{236DAF06-122F-4539-A45E-DEB2E4F7C36A}" srcOrd="12" destOrd="0" presId="urn:microsoft.com/office/officeart/2008/layout/LinedList"/>
    <dgm:cxn modelId="{417530C9-CF81-49E1-A45F-A58D2C3D7DF5}" type="presParOf" srcId="{E820FF08-9C29-43F9-85FC-CD267187F00C}" destId="{3DB4C952-87C5-4BD4-9C1D-9ABD912F52BF}" srcOrd="13" destOrd="0" presId="urn:microsoft.com/office/officeart/2008/layout/LinedList"/>
    <dgm:cxn modelId="{C050D13E-0B8A-4875-9DB3-E893C90441EE}" type="presParOf" srcId="{3DB4C952-87C5-4BD4-9C1D-9ABD912F52BF}" destId="{A16F24DD-0117-441A-9CBE-002A714801B0}" srcOrd="0" destOrd="0" presId="urn:microsoft.com/office/officeart/2008/layout/LinedList"/>
    <dgm:cxn modelId="{9E0806CA-FB18-4DB9-A402-A52FF646780E}" type="presParOf" srcId="{3DB4C952-87C5-4BD4-9C1D-9ABD912F52BF}" destId="{A2447230-6A3A-4CCC-9C5A-563C3784F772}" srcOrd="1" destOrd="0" presId="urn:microsoft.com/office/officeart/2008/layout/LinedList"/>
    <dgm:cxn modelId="{C3F4F443-C23A-478F-9DDF-CCD94F089B87}" type="presParOf" srcId="{3DB4C952-87C5-4BD4-9C1D-9ABD912F52BF}" destId="{7A4D7C61-7C01-47B7-90BB-9F1CE9CBB203}" srcOrd="2" destOrd="0" presId="urn:microsoft.com/office/officeart/2008/layout/LinedList"/>
    <dgm:cxn modelId="{364EBECE-7BD5-438F-A984-0DF6EF35536A}" type="presParOf" srcId="{E820FF08-9C29-43F9-85FC-CD267187F00C}" destId="{876F45A4-62DD-4E95-B9F3-C0A9BC244A3C}" srcOrd="14" destOrd="0" presId="urn:microsoft.com/office/officeart/2008/layout/LinedList"/>
    <dgm:cxn modelId="{D1222528-08B9-437B-BAF0-480ADA06B4AA}" type="presParOf" srcId="{E820FF08-9C29-43F9-85FC-CD267187F00C}" destId="{29091238-CA27-4980-9D6E-AC5C66F071F1}" srcOrd="15" destOrd="0" presId="urn:microsoft.com/office/officeart/2008/layout/LinedList"/>
    <dgm:cxn modelId="{D3D00DC6-C94F-4216-BC3C-42106C15055B}" type="presParOf" srcId="{E820FF08-9C29-43F9-85FC-CD267187F00C}" destId="{951CB31A-8A0D-47C8-AC9A-9782DD24A579}" srcOrd="16" destOrd="0" presId="urn:microsoft.com/office/officeart/2008/layout/LinedList"/>
    <dgm:cxn modelId="{70F1F02A-C029-4089-BD61-17D15E2CECE2}" type="presParOf" srcId="{951CB31A-8A0D-47C8-AC9A-9782DD24A579}" destId="{175D2C78-1346-4D67-BB5E-B8CA57F24716}" srcOrd="0" destOrd="0" presId="urn:microsoft.com/office/officeart/2008/layout/LinedList"/>
    <dgm:cxn modelId="{0F7D1CCE-7177-4FCE-97C3-0661101A5475}" type="presParOf" srcId="{951CB31A-8A0D-47C8-AC9A-9782DD24A579}" destId="{E6A66C52-6EA0-4D78-86F2-5B28BEFBC84C}" srcOrd="1" destOrd="0" presId="urn:microsoft.com/office/officeart/2008/layout/LinedList"/>
    <dgm:cxn modelId="{49ED93FB-D679-4861-8E08-7A4CF1EBB4D8}" type="presParOf" srcId="{951CB31A-8A0D-47C8-AC9A-9782DD24A579}" destId="{929A58F5-E640-4D8D-8FEA-4A2D9A6704CC}" srcOrd="2" destOrd="0" presId="urn:microsoft.com/office/officeart/2008/layout/LinedList"/>
    <dgm:cxn modelId="{F9133FC6-0AC8-4E5F-9DEE-99917D5CCEB5}" type="presParOf" srcId="{E820FF08-9C29-43F9-85FC-CD267187F00C}" destId="{CCCDE883-6AA7-48F0-920E-B6F468A6F3E0}" srcOrd="17" destOrd="0" presId="urn:microsoft.com/office/officeart/2008/layout/LinedList"/>
    <dgm:cxn modelId="{26F38275-4D00-48E9-92DB-EDAB10598BF4}" type="presParOf" srcId="{E820FF08-9C29-43F9-85FC-CD267187F00C}" destId="{B22A2363-7BCF-4F50-A98A-152692C91C0A}" srcOrd="18" destOrd="0" presId="urn:microsoft.com/office/officeart/2008/layout/LinedList"/>
    <dgm:cxn modelId="{3FBD87D0-893C-4E10-9200-26E42CC09765}" type="presParOf" srcId="{E820FF08-9C29-43F9-85FC-CD267187F00C}" destId="{9C1FE5A5-3169-421A-9190-B335A60490AC}" srcOrd="19" destOrd="0" presId="urn:microsoft.com/office/officeart/2008/layout/LinedList"/>
    <dgm:cxn modelId="{2B413F08-2129-4C97-95E0-F7DD942DA556}" type="presParOf" srcId="{9C1FE5A5-3169-421A-9190-B335A60490AC}" destId="{D6BA7B57-FF84-4D71-8A23-1B0B9760E988}" srcOrd="0" destOrd="0" presId="urn:microsoft.com/office/officeart/2008/layout/LinedList"/>
    <dgm:cxn modelId="{DC81174E-C9C9-43D7-99A6-141A484C6F0B}" type="presParOf" srcId="{9C1FE5A5-3169-421A-9190-B335A60490AC}" destId="{D74C58A3-0E21-46A8-A51C-D0DDC397FFBA}" srcOrd="1" destOrd="0" presId="urn:microsoft.com/office/officeart/2008/layout/LinedList"/>
    <dgm:cxn modelId="{0128C538-C97B-475F-B58F-60EA286DEC0E}" type="presParOf" srcId="{9C1FE5A5-3169-421A-9190-B335A60490AC}" destId="{286D0144-F017-4B08-83C4-76163339FB20}" srcOrd="2" destOrd="0" presId="urn:microsoft.com/office/officeart/2008/layout/LinedList"/>
    <dgm:cxn modelId="{FB3963F9-6722-43B2-8D0C-8E64FF29EED5}" type="presParOf" srcId="{E820FF08-9C29-43F9-85FC-CD267187F00C}" destId="{27252BF5-BA72-4816-B8D4-A6CC185CB8BB}" srcOrd="20" destOrd="0" presId="urn:microsoft.com/office/officeart/2008/layout/LinedList"/>
    <dgm:cxn modelId="{235B29B1-8D3A-44EA-8776-089E1797C027}" type="presParOf" srcId="{E820FF08-9C29-43F9-85FC-CD267187F00C}" destId="{51806FC9-958F-4B4C-82C9-60B113578201}" srcOrd="21" destOrd="0" presId="urn:microsoft.com/office/officeart/2008/layout/LinedList"/>
    <dgm:cxn modelId="{E477B5CE-19C0-4D07-A442-132C49C195D4}" type="presParOf" srcId="{E820FF08-9C29-43F9-85FC-CD267187F00C}" destId="{FFE04FCD-BD9B-4D5F-9C14-9985EEFCCE86}" srcOrd="22" destOrd="0" presId="urn:microsoft.com/office/officeart/2008/layout/LinedList"/>
    <dgm:cxn modelId="{12302863-9C84-484F-9E35-1B7591C0A50D}" type="presParOf" srcId="{FFE04FCD-BD9B-4D5F-9C14-9985EEFCCE86}" destId="{DA5B234E-ED7D-41E7-9E3A-F6D3B3A20150}" srcOrd="0" destOrd="0" presId="urn:microsoft.com/office/officeart/2008/layout/LinedList"/>
    <dgm:cxn modelId="{F95A9DB7-68F2-4A72-9546-F1303401B38C}" type="presParOf" srcId="{FFE04FCD-BD9B-4D5F-9C14-9985EEFCCE86}" destId="{BB382903-B869-4767-BF4F-36A035BE26EE}" srcOrd="1" destOrd="0" presId="urn:microsoft.com/office/officeart/2008/layout/LinedList"/>
    <dgm:cxn modelId="{642C5F03-3BDD-440C-99FF-DDB766D6E0FE}" type="presParOf" srcId="{FFE04FCD-BD9B-4D5F-9C14-9985EEFCCE86}" destId="{3D4B21C3-BDB4-4E27-8B1A-06521E66C39E}" srcOrd="2" destOrd="0" presId="urn:microsoft.com/office/officeart/2008/layout/LinedList"/>
    <dgm:cxn modelId="{20DB8FEF-7BE0-4D05-A595-FD7F8A56226E}" type="presParOf" srcId="{E820FF08-9C29-43F9-85FC-CD267187F00C}" destId="{AF4DB005-EBD7-4B97-ABB4-E7D87DE0AF6C}" srcOrd="23" destOrd="0" presId="urn:microsoft.com/office/officeart/2008/layout/LinedList"/>
    <dgm:cxn modelId="{DF2ED118-C7A5-47B3-BF3E-21AEC2DE3CFE}" type="presParOf" srcId="{E820FF08-9C29-43F9-85FC-CD267187F00C}" destId="{DBDCE1C9-CEAB-4C59-8DA5-317774951FA0}" srcOrd="24" destOrd="0" presId="urn:microsoft.com/office/officeart/2008/layout/LinedList"/>
    <dgm:cxn modelId="{46EBF0AC-F947-420C-AD91-18E29300160E}" type="presParOf" srcId="{E820FF08-9C29-43F9-85FC-CD267187F00C}" destId="{1F3528B5-1476-483A-BEC6-220BFBB354FB}" srcOrd="25" destOrd="0" presId="urn:microsoft.com/office/officeart/2008/layout/LinedList"/>
    <dgm:cxn modelId="{754D7908-D803-41DA-AF36-D3251D8BDFEE}" type="presParOf" srcId="{1F3528B5-1476-483A-BEC6-220BFBB354FB}" destId="{043831EA-1BF8-445D-A74C-FCC7610FFE0A}" srcOrd="0" destOrd="0" presId="urn:microsoft.com/office/officeart/2008/layout/LinedList"/>
    <dgm:cxn modelId="{2E4F715B-0258-4FC7-A1AC-12D91631D3AB}" type="presParOf" srcId="{1F3528B5-1476-483A-BEC6-220BFBB354FB}" destId="{2F71B75C-EFBB-49C1-8CB4-59523B15BB4A}" srcOrd="1" destOrd="0" presId="urn:microsoft.com/office/officeart/2008/layout/LinedList"/>
    <dgm:cxn modelId="{50A5A251-0FAE-481F-A435-7C93E51ADA0D}" type="presParOf" srcId="{1F3528B5-1476-483A-BEC6-220BFBB354FB}" destId="{14F2DAD4-F38A-4E94-8FD7-4ABB3E3DACC9}" srcOrd="2" destOrd="0" presId="urn:microsoft.com/office/officeart/2008/layout/LinedList"/>
    <dgm:cxn modelId="{CD6415F2-CB5A-4379-9B34-E39E46743B9E}" type="presParOf" srcId="{E820FF08-9C29-43F9-85FC-CD267187F00C}" destId="{B5FCC07F-79CD-4E3B-A232-200B2666A4B9}" srcOrd="26" destOrd="0" presId="urn:microsoft.com/office/officeart/2008/layout/LinedList"/>
    <dgm:cxn modelId="{11805A72-D3B9-43D9-B1A6-D2DB9B724E8D}" type="presParOf" srcId="{E820FF08-9C29-43F9-85FC-CD267187F00C}" destId="{AEEB9D30-4C1A-48F2-A2E0-95F78A84F009}" srcOrd="27" destOrd="0" presId="urn:microsoft.com/office/officeart/2008/layout/LinedList"/>
    <dgm:cxn modelId="{B762FAA0-1A31-481F-A819-79EAF476E9AE}" type="presParOf" srcId="{E820FF08-9C29-43F9-85FC-CD267187F00C}" destId="{09E43389-2D4F-4251-9970-EB04A4092008}" srcOrd="28" destOrd="0" presId="urn:microsoft.com/office/officeart/2008/layout/LinedList"/>
    <dgm:cxn modelId="{C578110E-4EBE-4430-A21F-0AE1471270CF}" type="presParOf" srcId="{09E43389-2D4F-4251-9970-EB04A4092008}" destId="{ABFBB973-7906-4BF0-8E51-109D06E6E93F}" srcOrd="0" destOrd="0" presId="urn:microsoft.com/office/officeart/2008/layout/LinedList"/>
    <dgm:cxn modelId="{F3C62723-29A4-44E4-9DB7-2AEAA9F7BEBB}" type="presParOf" srcId="{09E43389-2D4F-4251-9970-EB04A4092008}" destId="{8D0727EB-D668-4F46-9BA7-500EDBFCA421}" srcOrd="1" destOrd="0" presId="urn:microsoft.com/office/officeart/2008/layout/LinedList"/>
    <dgm:cxn modelId="{3657B7B1-41DD-4F3F-8509-E5A9DE3F9D42}" type="presParOf" srcId="{09E43389-2D4F-4251-9970-EB04A4092008}" destId="{65764B1A-5AFD-4650-A14B-53882439A026}" srcOrd="2" destOrd="0" presId="urn:microsoft.com/office/officeart/2008/layout/LinedList"/>
    <dgm:cxn modelId="{36855B27-20D3-4456-BF64-A54615142FF7}" type="presParOf" srcId="{E820FF08-9C29-43F9-85FC-CD267187F00C}" destId="{D02FC521-F277-4253-981E-6882E3F9B67E}" srcOrd="29" destOrd="0" presId="urn:microsoft.com/office/officeart/2008/layout/LinedList"/>
    <dgm:cxn modelId="{CD14CFC1-45F0-438D-9DF3-C3961B9A5148}" type="presParOf" srcId="{E820FF08-9C29-43F9-85FC-CD267187F00C}" destId="{4455ED51-8B48-4AB7-ADF5-E85A68013587}" srcOrd="30" destOrd="0" presId="urn:microsoft.com/office/officeart/2008/layout/LinedList"/>
    <dgm:cxn modelId="{091D9B27-2B6E-4544-B985-1DDA897E3F4D}" type="presParOf" srcId="{E820FF08-9C29-43F9-85FC-CD267187F00C}" destId="{8322AB48-B147-4659-828D-E5C9D4CBF874}" srcOrd="31" destOrd="0" presId="urn:microsoft.com/office/officeart/2008/layout/LinedList"/>
    <dgm:cxn modelId="{B778AAF4-85D4-4ED7-95F4-9DFD3FF15E35}" type="presParOf" srcId="{8322AB48-B147-4659-828D-E5C9D4CBF874}" destId="{C8115238-1458-44AC-B90E-9DE68FC5A132}" srcOrd="0" destOrd="0" presId="urn:microsoft.com/office/officeart/2008/layout/LinedList"/>
    <dgm:cxn modelId="{643CA362-99B0-43BA-938C-ADDFC0F729C4}" type="presParOf" srcId="{8322AB48-B147-4659-828D-E5C9D4CBF874}" destId="{E4DDEFB5-3C29-46C4-8531-3806269483BE}" srcOrd="1" destOrd="0" presId="urn:microsoft.com/office/officeart/2008/layout/LinedList"/>
    <dgm:cxn modelId="{9F9927BD-C057-4A2D-BA32-4F8A63850676}" type="presParOf" srcId="{8322AB48-B147-4659-828D-E5C9D4CBF874}" destId="{3B894A98-8CE5-4E56-9AC0-9580B0E401F3}" srcOrd="2" destOrd="0" presId="urn:microsoft.com/office/officeart/2008/layout/LinedList"/>
    <dgm:cxn modelId="{5BFF9D61-38A5-4EBF-84C9-ACA4691B3563}" type="presParOf" srcId="{E820FF08-9C29-43F9-85FC-CD267187F00C}" destId="{831BC1CE-3EDA-4118-A2FF-7426F4B12341}" srcOrd="32" destOrd="0" presId="urn:microsoft.com/office/officeart/2008/layout/LinedList"/>
    <dgm:cxn modelId="{AA956476-B7D4-4E78-ACA3-4BEABF918F56}" type="presParOf" srcId="{E820FF08-9C29-43F9-85FC-CD267187F00C}" destId="{419C3AC3-B680-433B-9BB2-E8446BAF8831}" srcOrd="3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792E6-7FF9-4BE7-8F36-9B6E39572C03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AE89BA-83EF-4B1A-A613-E5F63B34D38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USDOT</a:t>
          </a:r>
        </a:p>
      </dgm:t>
    </dgm:pt>
    <dgm:pt modelId="{6F3372A3-3F16-4CFF-9B32-4BBE3DA4E3D2}" type="parTrans" cxnId="{4CB3DD5C-8347-4E33-816F-A9C5706019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E3C8AE2-326D-4171-8A32-48F3F9AE46FB}" type="sibTrans" cxnId="{4CB3DD5C-8347-4E33-816F-A9C5706019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8C5835-C5F5-4153-B816-36AD3723F4D4}" type="asst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Office of the Secretary</a:t>
          </a:r>
        </a:p>
      </dgm:t>
    </dgm:pt>
    <dgm:pt modelId="{652FEEB0-09E6-4B91-9DC0-CCC412E6DFB4}" type="parTrans" cxnId="{9D735A12-02E9-4CD7-8819-15A389848E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1DEAFCD-7AA9-4143-AE26-1F4279AE3503}" type="sibTrans" cxnId="{9D735A12-02E9-4CD7-8819-15A389848E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04912F-7BB1-4B0A-987E-F8312FAB5DF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Aviation Administration</a:t>
          </a:r>
        </a:p>
      </dgm:t>
    </dgm:pt>
    <dgm:pt modelId="{6B6ACF99-4606-48D7-91F1-A425B315712C}" type="parTrans" cxnId="{5E4D4A39-8635-4AF8-B863-B36F186FBF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70D3B7-D187-4F1F-BA81-D5917C4F08E9}" type="sibTrans" cxnId="{5E4D4A39-8635-4AF8-B863-B36F186FBF6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AAE843-8521-4089-BCBC-551B48E40F1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Office of Inspector General</a:t>
          </a:r>
        </a:p>
      </dgm:t>
    </dgm:pt>
    <dgm:pt modelId="{18A67A79-38BE-4D38-AD2F-8AD1EBEC55D4}" type="parTrans" cxnId="{6F4A4725-5EA4-4B46-8876-FDB9BE49D6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202E16-B6D1-469C-A2C5-95D090D5E685}" type="sibTrans" cxnId="{6F4A4725-5EA4-4B46-8876-FDB9BE49D6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68D7D6-F81A-4FD4-A6D6-A552B1B6A49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Pipeline and Hazardous Materials Safety Administration</a:t>
          </a:r>
        </a:p>
      </dgm:t>
    </dgm:pt>
    <dgm:pt modelId="{D001AC9B-B8A8-4615-B28E-384B41E0D0E7}" type="parTrans" cxnId="{9722F9BC-F34D-41B9-8C0F-01C588B711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14851B-AE00-4E80-A181-36E4542B755C}" type="sibTrans" cxnId="{9722F9BC-F34D-41B9-8C0F-01C588B711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F90AB5F-364F-420A-8275-DED757CC107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Highway Administration</a:t>
          </a:r>
        </a:p>
      </dgm:t>
    </dgm:pt>
    <dgm:pt modelId="{BB3EF536-15F8-4AE7-B5BF-3E9D4BC915CC}" type="parTrans" cxnId="{6785FEA9-607A-4227-A344-2B1AD87A33A4}">
      <dgm:prSet/>
      <dgm:spPr/>
      <dgm:t>
        <a:bodyPr/>
        <a:lstStyle/>
        <a:p>
          <a:endParaRPr lang="en-US"/>
        </a:p>
      </dgm:t>
    </dgm:pt>
    <dgm:pt modelId="{AC1599E3-D18A-4E5B-BE70-38C44CB5C283}" type="sibTrans" cxnId="{6785FEA9-607A-4227-A344-2B1AD87A33A4}">
      <dgm:prSet/>
      <dgm:spPr/>
      <dgm:t>
        <a:bodyPr/>
        <a:lstStyle/>
        <a:p>
          <a:endParaRPr lang="en-US"/>
        </a:p>
      </dgm:t>
    </dgm:pt>
    <dgm:pt modelId="{D348B042-74F2-4A6E-89F2-E0F57E21114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Motor Carrier Safety Administration</a:t>
          </a:r>
        </a:p>
      </dgm:t>
    </dgm:pt>
    <dgm:pt modelId="{6C2C6D91-9D60-4A97-95BE-93D30493A5A1}" type="parTrans" cxnId="{7EFAAAF2-1E29-4633-B48D-3D972DAFD545}">
      <dgm:prSet/>
      <dgm:spPr/>
      <dgm:t>
        <a:bodyPr/>
        <a:lstStyle/>
        <a:p>
          <a:endParaRPr lang="en-US"/>
        </a:p>
      </dgm:t>
    </dgm:pt>
    <dgm:pt modelId="{5A3019FA-18EF-4BF0-A12E-2B22B4789C14}" type="sibTrans" cxnId="{7EFAAAF2-1E29-4633-B48D-3D972DAFD545}">
      <dgm:prSet/>
      <dgm:spPr/>
      <dgm:t>
        <a:bodyPr/>
        <a:lstStyle/>
        <a:p>
          <a:endParaRPr lang="en-US"/>
        </a:p>
      </dgm:t>
    </dgm:pt>
    <dgm:pt modelId="{F2DDCE74-AF80-4799-8763-4E9025F1A24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Railroad Administration</a:t>
          </a:r>
        </a:p>
      </dgm:t>
    </dgm:pt>
    <dgm:pt modelId="{7120A55E-463A-43F8-A93A-65564A0D833D}" type="parTrans" cxnId="{49099D3A-DF11-40F5-A3F8-D9A45F8C8F2A}">
      <dgm:prSet/>
      <dgm:spPr/>
      <dgm:t>
        <a:bodyPr/>
        <a:lstStyle/>
        <a:p>
          <a:endParaRPr lang="en-US"/>
        </a:p>
      </dgm:t>
    </dgm:pt>
    <dgm:pt modelId="{996C2FD0-3FC9-4E5B-9F2A-2DABEF43E7D9}" type="sibTrans" cxnId="{49099D3A-DF11-40F5-A3F8-D9A45F8C8F2A}">
      <dgm:prSet/>
      <dgm:spPr/>
      <dgm:t>
        <a:bodyPr/>
        <a:lstStyle/>
        <a:p>
          <a:endParaRPr lang="en-US"/>
        </a:p>
      </dgm:t>
    </dgm:pt>
    <dgm:pt modelId="{C791E389-ECE7-4FDB-AEC8-B9E46577CA8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Federal Transit Administration</a:t>
          </a:r>
        </a:p>
      </dgm:t>
    </dgm:pt>
    <dgm:pt modelId="{69606B57-0D8F-4B31-B0E9-0683815BE919}" type="parTrans" cxnId="{0EB223C3-2151-42F9-A854-F664481B22D4}">
      <dgm:prSet/>
      <dgm:spPr/>
      <dgm:t>
        <a:bodyPr/>
        <a:lstStyle/>
        <a:p>
          <a:endParaRPr lang="en-US"/>
        </a:p>
      </dgm:t>
    </dgm:pt>
    <dgm:pt modelId="{891DE96F-B1F9-4B86-91E0-B44C1E8C3830}" type="sibTrans" cxnId="{0EB223C3-2151-42F9-A854-F664481B22D4}">
      <dgm:prSet/>
      <dgm:spPr/>
      <dgm:t>
        <a:bodyPr/>
        <a:lstStyle/>
        <a:p>
          <a:endParaRPr lang="en-US"/>
        </a:p>
      </dgm:t>
    </dgm:pt>
    <dgm:pt modelId="{0F58E808-2800-40F5-A2D7-4D9B78F8A65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Maritime Administration</a:t>
          </a:r>
        </a:p>
      </dgm:t>
    </dgm:pt>
    <dgm:pt modelId="{95FFBAFA-5BF5-43FD-9852-5AE5E3D97960}" type="parTrans" cxnId="{9DE9DAA2-FAB3-4F9F-B9AC-28B5C730B1A7}">
      <dgm:prSet/>
      <dgm:spPr/>
      <dgm:t>
        <a:bodyPr/>
        <a:lstStyle/>
        <a:p>
          <a:endParaRPr lang="en-US"/>
        </a:p>
      </dgm:t>
    </dgm:pt>
    <dgm:pt modelId="{2243ECC5-E9C2-4735-8F84-8AFDDE4B3509}" type="sibTrans" cxnId="{9DE9DAA2-FAB3-4F9F-B9AC-28B5C730B1A7}">
      <dgm:prSet/>
      <dgm:spPr/>
      <dgm:t>
        <a:bodyPr/>
        <a:lstStyle/>
        <a:p>
          <a:endParaRPr lang="en-US"/>
        </a:p>
      </dgm:t>
    </dgm:pt>
    <dgm:pt modelId="{994696A8-AF66-48FA-838E-45389BC8F8B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Saint Lawrence Seaway Development Corporation</a:t>
          </a:r>
        </a:p>
      </dgm:t>
    </dgm:pt>
    <dgm:pt modelId="{31D3921F-E670-4AB1-8EA0-E1D8D52040EE}" type="parTrans" cxnId="{0155D9F8-1522-491F-82F7-2DD4AA349945}">
      <dgm:prSet/>
      <dgm:spPr/>
      <dgm:t>
        <a:bodyPr/>
        <a:lstStyle/>
        <a:p>
          <a:endParaRPr lang="en-US"/>
        </a:p>
      </dgm:t>
    </dgm:pt>
    <dgm:pt modelId="{61E003F4-48F5-4DDA-8B66-9017E3A00513}" type="sibTrans" cxnId="{0155D9F8-1522-491F-82F7-2DD4AA349945}">
      <dgm:prSet/>
      <dgm:spPr/>
      <dgm:t>
        <a:bodyPr/>
        <a:lstStyle/>
        <a:p>
          <a:endParaRPr lang="en-US"/>
        </a:p>
      </dgm:t>
    </dgm:pt>
    <dgm:pt modelId="{AF1CC5FB-2DCF-43FC-88B4-B6C319A2F0C6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Surface Transportation Board</a:t>
          </a:r>
        </a:p>
      </dgm:t>
    </dgm:pt>
    <dgm:pt modelId="{45A1CBF8-BC6A-4913-B4B6-96C13516F7FA}" type="parTrans" cxnId="{F9E3EA84-70C4-40CC-A7C9-1A587CF23615}">
      <dgm:prSet/>
      <dgm:spPr/>
      <dgm:t>
        <a:bodyPr/>
        <a:lstStyle/>
        <a:p>
          <a:endParaRPr lang="en-US"/>
        </a:p>
      </dgm:t>
    </dgm:pt>
    <dgm:pt modelId="{DD3D776D-2654-425E-83FB-0682C98EEBBB}" type="sibTrans" cxnId="{F9E3EA84-70C4-40CC-A7C9-1A587CF23615}">
      <dgm:prSet/>
      <dgm:spPr/>
      <dgm:t>
        <a:bodyPr/>
        <a:lstStyle/>
        <a:p>
          <a:endParaRPr lang="en-US"/>
        </a:p>
      </dgm:t>
    </dgm:pt>
    <dgm:pt modelId="{F8DC698E-45F7-4CC5-AF5E-5868CCDD80A6}" type="pres">
      <dgm:prSet presAssocID="{6CD792E6-7FF9-4BE7-8F36-9B6E39572C03}" presName="vert0" presStyleCnt="0">
        <dgm:presLayoutVars>
          <dgm:dir/>
          <dgm:animOne val="branch"/>
          <dgm:animLvl val="lvl"/>
        </dgm:presLayoutVars>
      </dgm:prSet>
      <dgm:spPr/>
    </dgm:pt>
    <dgm:pt modelId="{74B38A2A-1DBA-4F2F-AC5F-CE7C7FF66F99}" type="pres">
      <dgm:prSet presAssocID="{00AE89BA-83EF-4B1A-A613-E5F63B34D389}" presName="thickLine" presStyleLbl="alignNode1" presStyleIdx="0" presStyleCnt="1"/>
      <dgm:spPr/>
    </dgm:pt>
    <dgm:pt modelId="{7678014D-B3CA-4A1A-89DB-1990361D96F1}" type="pres">
      <dgm:prSet presAssocID="{00AE89BA-83EF-4B1A-A613-E5F63B34D389}" presName="horz1" presStyleCnt="0"/>
      <dgm:spPr/>
    </dgm:pt>
    <dgm:pt modelId="{1B9FDA09-6BC4-4500-A0A8-A2917739FE01}" type="pres">
      <dgm:prSet presAssocID="{00AE89BA-83EF-4B1A-A613-E5F63B34D389}" presName="tx1" presStyleLbl="revTx" presStyleIdx="0" presStyleCnt="12"/>
      <dgm:spPr/>
    </dgm:pt>
    <dgm:pt modelId="{E820FF08-9C29-43F9-85FC-CD267187F00C}" type="pres">
      <dgm:prSet presAssocID="{00AE89BA-83EF-4B1A-A613-E5F63B34D389}" presName="vert1" presStyleCnt="0"/>
      <dgm:spPr/>
    </dgm:pt>
    <dgm:pt modelId="{E4307594-8BFC-42A6-A70C-8B8ED58BA30E}" type="pres">
      <dgm:prSet presAssocID="{FE8C5835-C5F5-4153-B816-36AD3723F4D4}" presName="vertSpace2a" presStyleCnt="0"/>
      <dgm:spPr/>
    </dgm:pt>
    <dgm:pt modelId="{EE0B32EA-D87C-48F1-B8EC-A16B3649356B}" type="pres">
      <dgm:prSet presAssocID="{FE8C5835-C5F5-4153-B816-36AD3723F4D4}" presName="horz2" presStyleCnt="0"/>
      <dgm:spPr/>
    </dgm:pt>
    <dgm:pt modelId="{C1A0128A-47E5-41CD-9DB6-A4C313B8CDF7}" type="pres">
      <dgm:prSet presAssocID="{FE8C5835-C5F5-4153-B816-36AD3723F4D4}" presName="horzSpace2" presStyleCnt="0"/>
      <dgm:spPr/>
    </dgm:pt>
    <dgm:pt modelId="{3FE8E000-9FF8-4889-95FC-2C4F69DF2C96}" type="pres">
      <dgm:prSet presAssocID="{FE8C5835-C5F5-4153-B816-36AD3723F4D4}" presName="tx2" presStyleLbl="revTx" presStyleIdx="1" presStyleCnt="12"/>
      <dgm:spPr/>
    </dgm:pt>
    <dgm:pt modelId="{F103DCFE-05E3-4929-8919-31F4DFD9E579}" type="pres">
      <dgm:prSet presAssocID="{FE8C5835-C5F5-4153-B816-36AD3723F4D4}" presName="vert2" presStyleCnt="0"/>
      <dgm:spPr/>
    </dgm:pt>
    <dgm:pt modelId="{87FC94AA-F1CA-4603-A369-6FD2D0EF8272}" type="pres">
      <dgm:prSet presAssocID="{FE8C5835-C5F5-4153-B816-36AD3723F4D4}" presName="thinLine2b" presStyleLbl="callout" presStyleIdx="0" presStyleCnt="11"/>
      <dgm:spPr/>
    </dgm:pt>
    <dgm:pt modelId="{60B92A74-D670-40BB-A9A5-7C1F392C537F}" type="pres">
      <dgm:prSet presAssocID="{FE8C5835-C5F5-4153-B816-36AD3723F4D4}" presName="vertSpace2b" presStyleCnt="0"/>
      <dgm:spPr/>
    </dgm:pt>
    <dgm:pt modelId="{FDFB71B8-3F12-46FE-B03C-03DFA111114F}" type="pres">
      <dgm:prSet presAssocID="{9204912F-7BB1-4B0A-987E-F8312FAB5DF3}" presName="horz2" presStyleCnt="0"/>
      <dgm:spPr/>
    </dgm:pt>
    <dgm:pt modelId="{727CB494-4E6A-4D2E-819E-F20578863BE8}" type="pres">
      <dgm:prSet presAssocID="{9204912F-7BB1-4B0A-987E-F8312FAB5DF3}" presName="horzSpace2" presStyleCnt="0"/>
      <dgm:spPr/>
    </dgm:pt>
    <dgm:pt modelId="{53FDEFFA-1D0A-461A-8F7D-4CCD09E5A7CD}" type="pres">
      <dgm:prSet presAssocID="{9204912F-7BB1-4B0A-987E-F8312FAB5DF3}" presName="tx2" presStyleLbl="revTx" presStyleIdx="2" presStyleCnt="12"/>
      <dgm:spPr/>
    </dgm:pt>
    <dgm:pt modelId="{5F5E94F3-4BD0-43FE-B2B3-6238FBD3411F}" type="pres">
      <dgm:prSet presAssocID="{9204912F-7BB1-4B0A-987E-F8312FAB5DF3}" presName="vert2" presStyleCnt="0"/>
      <dgm:spPr/>
    </dgm:pt>
    <dgm:pt modelId="{E789A44C-6A12-4877-9F49-D5E6642DFF1F}" type="pres">
      <dgm:prSet presAssocID="{9204912F-7BB1-4B0A-987E-F8312FAB5DF3}" presName="thinLine2b" presStyleLbl="callout" presStyleIdx="1" presStyleCnt="11"/>
      <dgm:spPr/>
    </dgm:pt>
    <dgm:pt modelId="{F78F0FD2-20E1-4A3D-8BD6-92CCD64F7DC4}" type="pres">
      <dgm:prSet presAssocID="{9204912F-7BB1-4B0A-987E-F8312FAB5DF3}" presName="vertSpace2b" presStyleCnt="0"/>
      <dgm:spPr/>
    </dgm:pt>
    <dgm:pt modelId="{268F5C4C-6AB7-4DF6-A5C6-5FD27540CBA3}" type="pres">
      <dgm:prSet presAssocID="{0F90AB5F-364F-420A-8275-DED757CC1079}" presName="horz2" presStyleCnt="0"/>
      <dgm:spPr/>
    </dgm:pt>
    <dgm:pt modelId="{A19FB4EA-5B43-46FE-8FB7-F87FB7CC3412}" type="pres">
      <dgm:prSet presAssocID="{0F90AB5F-364F-420A-8275-DED757CC1079}" presName="horzSpace2" presStyleCnt="0"/>
      <dgm:spPr/>
    </dgm:pt>
    <dgm:pt modelId="{C7FBFF09-7988-48DF-A9F3-188E0B355BAB}" type="pres">
      <dgm:prSet presAssocID="{0F90AB5F-364F-420A-8275-DED757CC1079}" presName="tx2" presStyleLbl="revTx" presStyleIdx="3" presStyleCnt="12"/>
      <dgm:spPr/>
    </dgm:pt>
    <dgm:pt modelId="{4C66FDF3-649B-4702-A9E5-8FDB8EE4F043}" type="pres">
      <dgm:prSet presAssocID="{0F90AB5F-364F-420A-8275-DED757CC1079}" presName="vert2" presStyleCnt="0"/>
      <dgm:spPr/>
    </dgm:pt>
    <dgm:pt modelId="{97C833C6-FE37-404E-8432-10574BFA7A37}" type="pres">
      <dgm:prSet presAssocID="{0F90AB5F-364F-420A-8275-DED757CC1079}" presName="thinLine2b" presStyleLbl="callout" presStyleIdx="2" presStyleCnt="11"/>
      <dgm:spPr/>
    </dgm:pt>
    <dgm:pt modelId="{D85EE7A3-561C-483F-940B-22539D3BFC85}" type="pres">
      <dgm:prSet presAssocID="{0F90AB5F-364F-420A-8275-DED757CC1079}" presName="vertSpace2b" presStyleCnt="0"/>
      <dgm:spPr/>
    </dgm:pt>
    <dgm:pt modelId="{C5DF77B1-ED30-430C-93B8-8BE0CB0A1078}" type="pres">
      <dgm:prSet presAssocID="{D348B042-74F2-4A6E-89F2-E0F57E211143}" presName="horz2" presStyleCnt="0"/>
      <dgm:spPr/>
    </dgm:pt>
    <dgm:pt modelId="{B02E41A9-CA7E-4FE9-B268-3CD05E23237F}" type="pres">
      <dgm:prSet presAssocID="{D348B042-74F2-4A6E-89F2-E0F57E211143}" presName="horzSpace2" presStyleCnt="0"/>
      <dgm:spPr/>
    </dgm:pt>
    <dgm:pt modelId="{018AE8BE-C285-4367-B7F8-B177673ED113}" type="pres">
      <dgm:prSet presAssocID="{D348B042-74F2-4A6E-89F2-E0F57E211143}" presName="tx2" presStyleLbl="revTx" presStyleIdx="4" presStyleCnt="12"/>
      <dgm:spPr/>
    </dgm:pt>
    <dgm:pt modelId="{F091FADE-CD4A-4CA7-A4A2-2B826D758CCE}" type="pres">
      <dgm:prSet presAssocID="{D348B042-74F2-4A6E-89F2-E0F57E211143}" presName="vert2" presStyleCnt="0"/>
      <dgm:spPr/>
    </dgm:pt>
    <dgm:pt modelId="{A4B2E2B5-5061-4615-B115-642B19491525}" type="pres">
      <dgm:prSet presAssocID="{D348B042-74F2-4A6E-89F2-E0F57E211143}" presName="thinLine2b" presStyleLbl="callout" presStyleIdx="3" presStyleCnt="11"/>
      <dgm:spPr/>
    </dgm:pt>
    <dgm:pt modelId="{236DAF06-122F-4539-A45E-DEB2E4F7C36A}" type="pres">
      <dgm:prSet presAssocID="{D348B042-74F2-4A6E-89F2-E0F57E211143}" presName="vertSpace2b" presStyleCnt="0"/>
      <dgm:spPr/>
    </dgm:pt>
    <dgm:pt modelId="{3DB4C952-87C5-4BD4-9C1D-9ABD912F52BF}" type="pres">
      <dgm:prSet presAssocID="{F2DDCE74-AF80-4799-8763-4E9025F1A247}" presName="horz2" presStyleCnt="0"/>
      <dgm:spPr/>
    </dgm:pt>
    <dgm:pt modelId="{A16F24DD-0117-441A-9CBE-002A714801B0}" type="pres">
      <dgm:prSet presAssocID="{F2DDCE74-AF80-4799-8763-4E9025F1A247}" presName="horzSpace2" presStyleCnt="0"/>
      <dgm:spPr/>
    </dgm:pt>
    <dgm:pt modelId="{A2447230-6A3A-4CCC-9C5A-563C3784F772}" type="pres">
      <dgm:prSet presAssocID="{F2DDCE74-AF80-4799-8763-4E9025F1A247}" presName="tx2" presStyleLbl="revTx" presStyleIdx="5" presStyleCnt="12"/>
      <dgm:spPr/>
    </dgm:pt>
    <dgm:pt modelId="{7A4D7C61-7C01-47B7-90BB-9F1CE9CBB203}" type="pres">
      <dgm:prSet presAssocID="{F2DDCE74-AF80-4799-8763-4E9025F1A247}" presName="vert2" presStyleCnt="0"/>
      <dgm:spPr/>
    </dgm:pt>
    <dgm:pt modelId="{876F45A4-62DD-4E95-B9F3-C0A9BC244A3C}" type="pres">
      <dgm:prSet presAssocID="{F2DDCE74-AF80-4799-8763-4E9025F1A247}" presName="thinLine2b" presStyleLbl="callout" presStyleIdx="4" presStyleCnt="11"/>
      <dgm:spPr/>
    </dgm:pt>
    <dgm:pt modelId="{29091238-CA27-4980-9D6E-AC5C66F071F1}" type="pres">
      <dgm:prSet presAssocID="{F2DDCE74-AF80-4799-8763-4E9025F1A247}" presName="vertSpace2b" presStyleCnt="0"/>
      <dgm:spPr/>
    </dgm:pt>
    <dgm:pt modelId="{951CB31A-8A0D-47C8-AC9A-9782DD24A579}" type="pres">
      <dgm:prSet presAssocID="{C791E389-ECE7-4FDB-AEC8-B9E46577CA83}" presName="horz2" presStyleCnt="0"/>
      <dgm:spPr/>
    </dgm:pt>
    <dgm:pt modelId="{175D2C78-1346-4D67-BB5E-B8CA57F24716}" type="pres">
      <dgm:prSet presAssocID="{C791E389-ECE7-4FDB-AEC8-B9E46577CA83}" presName="horzSpace2" presStyleCnt="0"/>
      <dgm:spPr/>
    </dgm:pt>
    <dgm:pt modelId="{E6A66C52-6EA0-4D78-86F2-5B28BEFBC84C}" type="pres">
      <dgm:prSet presAssocID="{C791E389-ECE7-4FDB-AEC8-B9E46577CA83}" presName="tx2" presStyleLbl="revTx" presStyleIdx="6" presStyleCnt="12"/>
      <dgm:spPr/>
    </dgm:pt>
    <dgm:pt modelId="{929A58F5-E640-4D8D-8FEA-4A2D9A6704CC}" type="pres">
      <dgm:prSet presAssocID="{C791E389-ECE7-4FDB-AEC8-B9E46577CA83}" presName="vert2" presStyleCnt="0"/>
      <dgm:spPr/>
    </dgm:pt>
    <dgm:pt modelId="{CCCDE883-6AA7-48F0-920E-B6F468A6F3E0}" type="pres">
      <dgm:prSet presAssocID="{C791E389-ECE7-4FDB-AEC8-B9E46577CA83}" presName="thinLine2b" presStyleLbl="callout" presStyleIdx="5" presStyleCnt="11"/>
      <dgm:spPr/>
    </dgm:pt>
    <dgm:pt modelId="{B22A2363-7BCF-4F50-A98A-152692C91C0A}" type="pres">
      <dgm:prSet presAssocID="{C791E389-ECE7-4FDB-AEC8-B9E46577CA83}" presName="vertSpace2b" presStyleCnt="0"/>
      <dgm:spPr/>
    </dgm:pt>
    <dgm:pt modelId="{9C1FE5A5-3169-421A-9190-B335A60490AC}" type="pres">
      <dgm:prSet presAssocID="{0F58E808-2800-40F5-A2D7-4D9B78F8A651}" presName="horz2" presStyleCnt="0"/>
      <dgm:spPr/>
    </dgm:pt>
    <dgm:pt modelId="{D6BA7B57-FF84-4D71-8A23-1B0B9760E988}" type="pres">
      <dgm:prSet presAssocID="{0F58E808-2800-40F5-A2D7-4D9B78F8A651}" presName="horzSpace2" presStyleCnt="0"/>
      <dgm:spPr/>
    </dgm:pt>
    <dgm:pt modelId="{D74C58A3-0E21-46A8-A51C-D0DDC397FFBA}" type="pres">
      <dgm:prSet presAssocID="{0F58E808-2800-40F5-A2D7-4D9B78F8A651}" presName="tx2" presStyleLbl="revTx" presStyleIdx="7" presStyleCnt="12"/>
      <dgm:spPr/>
    </dgm:pt>
    <dgm:pt modelId="{286D0144-F017-4B08-83C4-76163339FB20}" type="pres">
      <dgm:prSet presAssocID="{0F58E808-2800-40F5-A2D7-4D9B78F8A651}" presName="vert2" presStyleCnt="0"/>
      <dgm:spPr/>
    </dgm:pt>
    <dgm:pt modelId="{27252BF5-BA72-4816-B8D4-A6CC185CB8BB}" type="pres">
      <dgm:prSet presAssocID="{0F58E808-2800-40F5-A2D7-4D9B78F8A651}" presName="thinLine2b" presStyleLbl="callout" presStyleIdx="6" presStyleCnt="11"/>
      <dgm:spPr/>
    </dgm:pt>
    <dgm:pt modelId="{51806FC9-958F-4B4C-82C9-60B113578201}" type="pres">
      <dgm:prSet presAssocID="{0F58E808-2800-40F5-A2D7-4D9B78F8A651}" presName="vertSpace2b" presStyleCnt="0"/>
      <dgm:spPr/>
    </dgm:pt>
    <dgm:pt modelId="{FFE04FCD-BD9B-4D5F-9C14-9985EEFCCE86}" type="pres">
      <dgm:prSet presAssocID="{DAAAE843-8521-4089-BCBC-551B48E40F1A}" presName="horz2" presStyleCnt="0"/>
      <dgm:spPr/>
    </dgm:pt>
    <dgm:pt modelId="{DA5B234E-ED7D-41E7-9E3A-F6D3B3A20150}" type="pres">
      <dgm:prSet presAssocID="{DAAAE843-8521-4089-BCBC-551B48E40F1A}" presName="horzSpace2" presStyleCnt="0"/>
      <dgm:spPr/>
    </dgm:pt>
    <dgm:pt modelId="{BB382903-B869-4767-BF4F-36A035BE26EE}" type="pres">
      <dgm:prSet presAssocID="{DAAAE843-8521-4089-BCBC-551B48E40F1A}" presName="tx2" presStyleLbl="revTx" presStyleIdx="8" presStyleCnt="12"/>
      <dgm:spPr/>
    </dgm:pt>
    <dgm:pt modelId="{3D4B21C3-BDB4-4E27-8B1A-06521E66C39E}" type="pres">
      <dgm:prSet presAssocID="{DAAAE843-8521-4089-BCBC-551B48E40F1A}" presName="vert2" presStyleCnt="0"/>
      <dgm:spPr/>
    </dgm:pt>
    <dgm:pt modelId="{AF4DB005-EBD7-4B97-ABB4-E7D87DE0AF6C}" type="pres">
      <dgm:prSet presAssocID="{DAAAE843-8521-4089-BCBC-551B48E40F1A}" presName="thinLine2b" presStyleLbl="callout" presStyleIdx="7" presStyleCnt="11"/>
      <dgm:spPr/>
    </dgm:pt>
    <dgm:pt modelId="{DBDCE1C9-CEAB-4C59-8DA5-317774951FA0}" type="pres">
      <dgm:prSet presAssocID="{DAAAE843-8521-4089-BCBC-551B48E40F1A}" presName="vertSpace2b" presStyleCnt="0"/>
      <dgm:spPr/>
    </dgm:pt>
    <dgm:pt modelId="{1F3528B5-1476-483A-BEC6-220BFBB354FB}" type="pres">
      <dgm:prSet presAssocID="{D168D7D6-F81A-4FD4-A6D6-A552B1B6A492}" presName="horz2" presStyleCnt="0"/>
      <dgm:spPr/>
    </dgm:pt>
    <dgm:pt modelId="{043831EA-1BF8-445D-A74C-FCC7610FFE0A}" type="pres">
      <dgm:prSet presAssocID="{D168D7D6-F81A-4FD4-A6D6-A552B1B6A492}" presName="horzSpace2" presStyleCnt="0"/>
      <dgm:spPr/>
    </dgm:pt>
    <dgm:pt modelId="{2F71B75C-EFBB-49C1-8CB4-59523B15BB4A}" type="pres">
      <dgm:prSet presAssocID="{D168D7D6-F81A-4FD4-A6D6-A552B1B6A492}" presName="tx2" presStyleLbl="revTx" presStyleIdx="9" presStyleCnt="12"/>
      <dgm:spPr/>
    </dgm:pt>
    <dgm:pt modelId="{14F2DAD4-F38A-4E94-8FD7-4ABB3E3DACC9}" type="pres">
      <dgm:prSet presAssocID="{D168D7D6-F81A-4FD4-A6D6-A552B1B6A492}" presName="vert2" presStyleCnt="0"/>
      <dgm:spPr/>
    </dgm:pt>
    <dgm:pt modelId="{B5FCC07F-79CD-4E3B-A232-200B2666A4B9}" type="pres">
      <dgm:prSet presAssocID="{D168D7D6-F81A-4FD4-A6D6-A552B1B6A492}" presName="thinLine2b" presStyleLbl="callout" presStyleIdx="8" presStyleCnt="11"/>
      <dgm:spPr/>
    </dgm:pt>
    <dgm:pt modelId="{AEEB9D30-4C1A-48F2-A2E0-95F78A84F009}" type="pres">
      <dgm:prSet presAssocID="{D168D7D6-F81A-4FD4-A6D6-A552B1B6A492}" presName="vertSpace2b" presStyleCnt="0"/>
      <dgm:spPr/>
    </dgm:pt>
    <dgm:pt modelId="{09E43389-2D4F-4251-9970-EB04A4092008}" type="pres">
      <dgm:prSet presAssocID="{994696A8-AF66-48FA-838E-45389BC8F8BD}" presName="horz2" presStyleCnt="0"/>
      <dgm:spPr/>
    </dgm:pt>
    <dgm:pt modelId="{ABFBB973-7906-4BF0-8E51-109D06E6E93F}" type="pres">
      <dgm:prSet presAssocID="{994696A8-AF66-48FA-838E-45389BC8F8BD}" presName="horzSpace2" presStyleCnt="0"/>
      <dgm:spPr/>
    </dgm:pt>
    <dgm:pt modelId="{8D0727EB-D668-4F46-9BA7-500EDBFCA421}" type="pres">
      <dgm:prSet presAssocID="{994696A8-AF66-48FA-838E-45389BC8F8BD}" presName="tx2" presStyleLbl="revTx" presStyleIdx="10" presStyleCnt="12"/>
      <dgm:spPr/>
    </dgm:pt>
    <dgm:pt modelId="{65764B1A-5AFD-4650-A14B-53882439A026}" type="pres">
      <dgm:prSet presAssocID="{994696A8-AF66-48FA-838E-45389BC8F8BD}" presName="vert2" presStyleCnt="0"/>
      <dgm:spPr/>
    </dgm:pt>
    <dgm:pt modelId="{D02FC521-F277-4253-981E-6882E3F9B67E}" type="pres">
      <dgm:prSet presAssocID="{994696A8-AF66-48FA-838E-45389BC8F8BD}" presName="thinLine2b" presStyleLbl="callout" presStyleIdx="9" presStyleCnt="11"/>
      <dgm:spPr/>
    </dgm:pt>
    <dgm:pt modelId="{4455ED51-8B48-4AB7-ADF5-E85A68013587}" type="pres">
      <dgm:prSet presAssocID="{994696A8-AF66-48FA-838E-45389BC8F8BD}" presName="vertSpace2b" presStyleCnt="0"/>
      <dgm:spPr/>
    </dgm:pt>
    <dgm:pt modelId="{8322AB48-B147-4659-828D-E5C9D4CBF874}" type="pres">
      <dgm:prSet presAssocID="{AF1CC5FB-2DCF-43FC-88B4-B6C319A2F0C6}" presName="horz2" presStyleCnt="0"/>
      <dgm:spPr/>
    </dgm:pt>
    <dgm:pt modelId="{C8115238-1458-44AC-B90E-9DE68FC5A132}" type="pres">
      <dgm:prSet presAssocID="{AF1CC5FB-2DCF-43FC-88B4-B6C319A2F0C6}" presName="horzSpace2" presStyleCnt="0"/>
      <dgm:spPr/>
    </dgm:pt>
    <dgm:pt modelId="{E4DDEFB5-3C29-46C4-8531-3806269483BE}" type="pres">
      <dgm:prSet presAssocID="{AF1CC5FB-2DCF-43FC-88B4-B6C319A2F0C6}" presName="tx2" presStyleLbl="revTx" presStyleIdx="11" presStyleCnt="12"/>
      <dgm:spPr/>
    </dgm:pt>
    <dgm:pt modelId="{3B894A98-8CE5-4E56-9AC0-9580B0E401F3}" type="pres">
      <dgm:prSet presAssocID="{AF1CC5FB-2DCF-43FC-88B4-B6C319A2F0C6}" presName="vert2" presStyleCnt="0"/>
      <dgm:spPr/>
    </dgm:pt>
    <dgm:pt modelId="{831BC1CE-3EDA-4118-A2FF-7426F4B12341}" type="pres">
      <dgm:prSet presAssocID="{AF1CC5FB-2DCF-43FC-88B4-B6C319A2F0C6}" presName="thinLine2b" presStyleLbl="callout" presStyleIdx="10" presStyleCnt="11"/>
      <dgm:spPr/>
    </dgm:pt>
    <dgm:pt modelId="{419C3AC3-B680-433B-9BB2-E8446BAF8831}" type="pres">
      <dgm:prSet presAssocID="{AF1CC5FB-2DCF-43FC-88B4-B6C319A2F0C6}" presName="vertSpace2b" presStyleCnt="0"/>
      <dgm:spPr/>
    </dgm:pt>
  </dgm:ptLst>
  <dgm:cxnLst>
    <dgm:cxn modelId="{C0BB700C-DA6B-44C9-A5F0-70F3263D81B5}" type="presOf" srcId="{994696A8-AF66-48FA-838E-45389BC8F8BD}" destId="{8D0727EB-D668-4F46-9BA7-500EDBFCA421}" srcOrd="0" destOrd="0" presId="urn:microsoft.com/office/officeart/2008/layout/LinedList"/>
    <dgm:cxn modelId="{9D735A12-02E9-4CD7-8819-15A389848E65}" srcId="{00AE89BA-83EF-4B1A-A613-E5F63B34D389}" destId="{FE8C5835-C5F5-4153-B816-36AD3723F4D4}" srcOrd="0" destOrd="0" parTransId="{652FEEB0-09E6-4B91-9DC0-CCC412E6DFB4}" sibTransId="{51DEAFCD-7AA9-4143-AE26-1F4279AE3503}"/>
    <dgm:cxn modelId="{6F4A4725-5EA4-4B46-8876-FDB9BE49D6DB}" srcId="{00AE89BA-83EF-4B1A-A613-E5F63B34D389}" destId="{DAAAE843-8521-4089-BCBC-551B48E40F1A}" srcOrd="7" destOrd="0" parTransId="{18A67A79-38BE-4D38-AD2F-8AD1EBEC55D4}" sibTransId="{96202E16-B6D1-469C-A2C5-95D090D5E685}"/>
    <dgm:cxn modelId="{34D83427-B0E5-4EA2-A9BB-427ED193D69E}" type="presOf" srcId="{9204912F-7BB1-4B0A-987E-F8312FAB5DF3}" destId="{53FDEFFA-1D0A-461A-8F7D-4CCD09E5A7CD}" srcOrd="0" destOrd="0" presId="urn:microsoft.com/office/officeart/2008/layout/LinedList"/>
    <dgm:cxn modelId="{16A90C36-6A79-41BE-AB6C-A6C06B909AA4}" type="presOf" srcId="{0F58E808-2800-40F5-A2D7-4D9B78F8A651}" destId="{D74C58A3-0E21-46A8-A51C-D0DDC397FFBA}" srcOrd="0" destOrd="0" presId="urn:microsoft.com/office/officeart/2008/layout/LinedList"/>
    <dgm:cxn modelId="{1F5FD336-F9C7-456A-BCA1-1355A7B2EC94}" type="presOf" srcId="{6CD792E6-7FF9-4BE7-8F36-9B6E39572C03}" destId="{F8DC698E-45F7-4CC5-AF5E-5868CCDD80A6}" srcOrd="0" destOrd="0" presId="urn:microsoft.com/office/officeart/2008/layout/LinedList"/>
    <dgm:cxn modelId="{5E4D4A39-8635-4AF8-B863-B36F186FBF6A}" srcId="{00AE89BA-83EF-4B1A-A613-E5F63B34D389}" destId="{9204912F-7BB1-4B0A-987E-F8312FAB5DF3}" srcOrd="1" destOrd="0" parTransId="{6B6ACF99-4606-48D7-91F1-A425B315712C}" sibTransId="{8B70D3B7-D187-4F1F-BA81-D5917C4F08E9}"/>
    <dgm:cxn modelId="{49099D3A-DF11-40F5-A3F8-D9A45F8C8F2A}" srcId="{00AE89BA-83EF-4B1A-A613-E5F63B34D389}" destId="{F2DDCE74-AF80-4799-8763-4E9025F1A247}" srcOrd="4" destOrd="0" parTransId="{7120A55E-463A-43F8-A93A-65564A0D833D}" sibTransId="{996C2FD0-3FC9-4E5B-9F2A-2DABEF43E7D9}"/>
    <dgm:cxn modelId="{4CB3DD5C-8347-4E33-816F-A9C5706019DD}" srcId="{6CD792E6-7FF9-4BE7-8F36-9B6E39572C03}" destId="{00AE89BA-83EF-4B1A-A613-E5F63B34D389}" srcOrd="0" destOrd="0" parTransId="{6F3372A3-3F16-4CFF-9B32-4BBE3DA4E3D2}" sibTransId="{9E3C8AE2-326D-4171-8A32-48F3F9AE46FB}"/>
    <dgm:cxn modelId="{3A2B727B-3577-46CE-A593-758C08F13725}" type="presOf" srcId="{AF1CC5FB-2DCF-43FC-88B4-B6C319A2F0C6}" destId="{E4DDEFB5-3C29-46C4-8531-3806269483BE}" srcOrd="0" destOrd="0" presId="urn:microsoft.com/office/officeart/2008/layout/LinedList"/>
    <dgm:cxn modelId="{F9E3EA84-70C4-40CC-A7C9-1A587CF23615}" srcId="{00AE89BA-83EF-4B1A-A613-E5F63B34D389}" destId="{AF1CC5FB-2DCF-43FC-88B4-B6C319A2F0C6}" srcOrd="10" destOrd="0" parTransId="{45A1CBF8-BC6A-4913-B4B6-96C13516F7FA}" sibTransId="{DD3D776D-2654-425E-83FB-0682C98EEBBB}"/>
    <dgm:cxn modelId="{9DE9DAA2-FAB3-4F9F-B9AC-28B5C730B1A7}" srcId="{00AE89BA-83EF-4B1A-A613-E5F63B34D389}" destId="{0F58E808-2800-40F5-A2D7-4D9B78F8A651}" srcOrd="6" destOrd="0" parTransId="{95FFBAFA-5BF5-43FD-9852-5AE5E3D97960}" sibTransId="{2243ECC5-E9C2-4735-8F84-8AFDDE4B3509}"/>
    <dgm:cxn modelId="{6785FEA9-607A-4227-A344-2B1AD87A33A4}" srcId="{00AE89BA-83EF-4B1A-A613-E5F63B34D389}" destId="{0F90AB5F-364F-420A-8275-DED757CC1079}" srcOrd="2" destOrd="0" parTransId="{BB3EF536-15F8-4AE7-B5BF-3E9D4BC915CC}" sibTransId="{AC1599E3-D18A-4E5B-BE70-38C44CB5C283}"/>
    <dgm:cxn modelId="{9C076BB4-ADB3-49CA-8FA1-2803CF534155}" type="presOf" srcId="{D348B042-74F2-4A6E-89F2-E0F57E211143}" destId="{018AE8BE-C285-4367-B7F8-B177673ED113}" srcOrd="0" destOrd="0" presId="urn:microsoft.com/office/officeart/2008/layout/LinedList"/>
    <dgm:cxn modelId="{9722F9BC-F34D-41B9-8C0F-01C588B71137}" srcId="{00AE89BA-83EF-4B1A-A613-E5F63B34D389}" destId="{D168D7D6-F81A-4FD4-A6D6-A552B1B6A492}" srcOrd="8" destOrd="0" parTransId="{D001AC9B-B8A8-4615-B28E-384B41E0D0E7}" sibTransId="{4D14851B-AE00-4E80-A181-36E4542B755C}"/>
    <dgm:cxn modelId="{13E941C0-7BFC-4580-A04A-0A36A07AF50B}" type="presOf" srcId="{00AE89BA-83EF-4B1A-A613-E5F63B34D389}" destId="{1B9FDA09-6BC4-4500-A0A8-A2917739FE01}" srcOrd="0" destOrd="0" presId="urn:microsoft.com/office/officeart/2008/layout/LinedList"/>
    <dgm:cxn modelId="{383363C0-9F83-4F4C-906D-E3E143D0DA4C}" type="presOf" srcId="{F2DDCE74-AF80-4799-8763-4E9025F1A247}" destId="{A2447230-6A3A-4CCC-9C5A-563C3784F772}" srcOrd="0" destOrd="0" presId="urn:microsoft.com/office/officeart/2008/layout/LinedList"/>
    <dgm:cxn modelId="{0EB223C3-2151-42F9-A854-F664481B22D4}" srcId="{00AE89BA-83EF-4B1A-A613-E5F63B34D389}" destId="{C791E389-ECE7-4FDB-AEC8-B9E46577CA83}" srcOrd="5" destOrd="0" parTransId="{69606B57-0D8F-4B31-B0E9-0683815BE919}" sibTransId="{891DE96F-B1F9-4B86-91E0-B44C1E8C3830}"/>
    <dgm:cxn modelId="{69EB72D0-7BE4-49B5-8CD5-83865D451CA6}" type="presOf" srcId="{FE8C5835-C5F5-4153-B816-36AD3723F4D4}" destId="{3FE8E000-9FF8-4889-95FC-2C4F69DF2C96}" srcOrd="0" destOrd="0" presId="urn:microsoft.com/office/officeart/2008/layout/LinedList"/>
    <dgm:cxn modelId="{957F9AE2-74F8-448B-A13C-C48AAA541DD2}" type="presOf" srcId="{D168D7D6-F81A-4FD4-A6D6-A552B1B6A492}" destId="{2F71B75C-EFBB-49C1-8CB4-59523B15BB4A}" srcOrd="0" destOrd="0" presId="urn:microsoft.com/office/officeart/2008/layout/LinedList"/>
    <dgm:cxn modelId="{C961BCEE-2266-4FFA-929F-6E024CBA915B}" type="presOf" srcId="{DAAAE843-8521-4089-BCBC-551B48E40F1A}" destId="{BB382903-B869-4767-BF4F-36A035BE26EE}" srcOrd="0" destOrd="0" presId="urn:microsoft.com/office/officeart/2008/layout/LinedList"/>
    <dgm:cxn modelId="{F1C32EF1-EC61-4EA0-874F-1ACDD4C0AE58}" type="presOf" srcId="{C791E389-ECE7-4FDB-AEC8-B9E46577CA83}" destId="{E6A66C52-6EA0-4D78-86F2-5B28BEFBC84C}" srcOrd="0" destOrd="0" presId="urn:microsoft.com/office/officeart/2008/layout/LinedList"/>
    <dgm:cxn modelId="{D64B5EF2-9472-454D-982B-547EFA801B39}" type="presOf" srcId="{0F90AB5F-364F-420A-8275-DED757CC1079}" destId="{C7FBFF09-7988-48DF-A9F3-188E0B355BAB}" srcOrd="0" destOrd="0" presId="urn:microsoft.com/office/officeart/2008/layout/LinedList"/>
    <dgm:cxn modelId="{7EFAAAF2-1E29-4633-B48D-3D972DAFD545}" srcId="{00AE89BA-83EF-4B1A-A613-E5F63B34D389}" destId="{D348B042-74F2-4A6E-89F2-E0F57E211143}" srcOrd="3" destOrd="0" parTransId="{6C2C6D91-9D60-4A97-95BE-93D30493A5A1}" sibTransId="{5A3019FA-18EF-4BF0-A12E-2B22B4789C14}"/>
    <dgm:cxn modelId="{0155D9F8-1522-491F-82F7-2DD4AA349945}" srcId="{00AE89BA-83EF-4B1A-A613-E5F63B34D389}" destId="{994696A8-AF66-48FA-838E-45389BC8F8BD}" srcOrd="9" destOrd="0" parTransId="{31D3921F-E670-4AB1-8EA0-E1D8D52040EE}" sibTransId="{61E003F4-48F5-4DDA-8B66-9017E3A00513}"/>
    <dgm:cxn modelId="{045C8F9C-F762-4419-8D55-C199B62B10E1}" type="presParOf" srcId="{F8DC698E-45F7-4CC5-AF5E-5868CCDD80A6}" destId="{74B38A2A-1DBA-4F2F-AC5F-CE7C7FF66F99}" srcOrd="0" destOrd="0" presId="urn:microsoft.com/office/officeart/2008/layout/LinedList"/>
    <dgm:cxn modelId="{50D4D7DA-9BAC-4630-8C97-FDBE86399F47}" type="presParOf" srcId="{F8DC698E-45F7-4CC5-AF5E-5868CCDD80A6}" destId="{7678014D-B3CA-4A1A-89DB-1990361D96F1}" srcOrd="1" destOrd="0" presId="urn:microsoft.com/office/officeart/2008/layout/LinedList"/>
    <dgm:cxn modelId="{AFE128C5-6F2D-44B2-A7A9-2300E7E613DA}" type="presParOf" srcId="{7678014D-B3CA-4A1A-89DB-1990361D96F1}" destId="{1B9FDA09-6BC4-4500-A0A8-A2917739FE01}" srcOrd="0" destOrd="0" presId="urn:microsoft.com/office/officeart/2008/layout/LinedList"/>
    <dgm:cxn modelId="{CEF18344-D0EA-456A-AD71-5B5DBABD13AF}" type="presParOf" srcId="{7678014D-B3CA-4A1A-89DB-1990361D96F1}" destId="{E820FF08-9C29-43F9-85FC-CD267187F00C}" srcOrd="1" destOrd="0" presId="urn:microsoft.com/office/officeart/2008/layout/LinedList"/>
    <dgm:cxn modelId="{88022CE5-523E-4596-858D-2DA0E7CA6E02}" type="presParOf" srcId="{E820FF08-9C29-43F9-85FC-CD267187F00C}" destId="{E4307594-8BFC-42A6-A70C-8B8ED58BA30E}" srcOrd="0" destOrd="0" presId="urn:microsoft.com/office/officeart/2008/layout/LinedList"/>
    <dgm:cxn modelId="{BB611F6D-7049-4850-89B3-132E399744BA}" type="presParOf" srcId="{E820FF08-9C29-43F9-85FC-CD267187F00C}" destId="{EE0B32EA-D87C-48F1-B8EC-A16B3649356B}" srcOrd="1" destOrd="0" presId="urn:microsoft.com/office/officeart/2008/layout/LinedList"/>
    <dgm:cxn modelId="{E874650F-FF01-4325-BD59-D0CF88B37178}" type="presParOf" srcId="{EE0B32EA-D87C-48F1-B8EC-A16B3649356B}" destId="{C1A0128A-47E5-41CD-9DB6-A4C313B8CDF7}" srcOrd="0" destOrd="0" presId="urn:microsoft.com/office/officeart/2008/layout/LinedList"/>
    <dgm:cxn modelId="{71E47455-902D-4F9A-A547-F157AF705B3F}" type="presParOf" srcId="{EE0B32EA-D87C-48F1-B8EC-A16B3649356B}" destId="{3FE8E000-9FF8-4889-95FC-2C4F69DF2C96}" srcOrd="1" destOrd="0" presId="urn:microsoft.com/office/officeart/2008/layout/LinedList"/>
    <dgm:cxn modelId="{3077040C-95CD-4A8D-A2BC-214651A37BCB}" type="presParOf" srcId="{EE0B32EA-D87C-48F1-B8EC-A16B3649356B}" destId="{F103DCFE-05E3-4929-8919-31F4DFD9E579}" srcOrd="2" destOrd="0" presId="urn:microsoft.com/office/officeart/2008/layout/LinedList"/>
    <dgm:cxn modelId="{5A261A81-EA93-4589-A653-F3493727AD34}" type="presParOf" srcId="{E820FF08-9C29-43F9-85FC-CD267187F00C}" destId="{87FC94AA-F1CA-4603-A369-6FD2D0EF8272}" srcOrd="2" destOrd="0" presId="urn:microsoft.com/office/officeart/2008/layout/LinedList"/>
    <dgm:cxn modelId="{54848B38-F1BB-43F0-AEBB-3D0271728DA8}" type="presParOf" srcId="{E820FF08-9C29-43F9-85FC-CD267187F00C}" destId="{60B92A74-D670-40BB-A9A5-7C1F392C537F}" srcOrd="3" destOrd="0" presId="urn:microsoft.com/office/officeart/2008/layout/LinedList"/>
    <dgm:cxn modelId="{60F9DA82-A108-49D7-A1E8-08F9F935496A}" type="presParOf" srcId="{E820FF08-9C29-43F9-85FC-CD267187F00C}" destId="{FDFB71B8-3F12-46FE-B03C-03DFA111114F}" srcOrd="4" destOrd="0" presId="urn:microsoft.com/office/officeart/2008/layout/LinedList"/>
    <dgm:cxn modelId="{A0269249-2B58-4028-9F5A-5008D3686454}" type="presParOf" srcId="{FDFB71B8-3F12-46FE-B03C-03DFA111114F}" destId="{727CB494-4E6A-4D2E-819E-F20578863BE8}" srcOrd="0" destOrd="0" presId="urn:microsoft.com/office/officeart/2008/layout/LinedList"/>
    <dgm:cxn modelId="{6D914FCA-AA3E-459A-9355-8B0649AE7601}" type="presParOf" srcId="{FDFB71B8-3F12-46FE-B03C-03DFA111114F}" destId="{53FDEFFA-1D0A-461A-8F7D-4CCD09E5A7CD}" srcOrd="1" destOrd="0" presId="urn:microsoft.com/office/officeart/2008/layout/LinedList"/>
    <dgm:cxn modelId="{F533BD9C-00F2-4549-91C5-69D780B5F2AA}" type="presParOf" srcId="{FDFB71B8-3F12-46FE-B03C-03DFA111114F}" destId="{5F5E94F3-4BD0-43FE-B2B3-6238FBD3411F}" srcOrd="2" destOrd="0" presId="urn:microsoft.com/office/officeart/2008/layout/LinedList"/>
    <dgm:cxn modelId="{AFCB77CD-79F4-4CFA-966A-209155D1E1B4}" type="presParOf" srcId="{E820FF08-9C29-43F9-85FC-CD267187F00C}" destId="{E789A44C-6A12-4877-9F49-D5E6642DFF1F}" srcOrd="5" destOrd="0" presId="urn:microsoft.com/office/officeart/2008/layout/LinedList"/>
    <dgm:cxn modelId="{BB63E635-9E69-4445-B25D-CABA0E32A9E9}" type="presParOf" srcId="{E820FF08-9C29-43F9-85FC-CD267187F00C}" destId="{F78F0FD2-20E1-4A3D-8BD6-92CCD64F7DC4}" srcOrd="6" destOrd="0" presId="urn:microsoft.com/office/officeart/2008/layout/LinedList"/>
    <dgm:cxn modelId="{9E9F3F61-C1B4-4FA2-9013-4B54B94FC547}" type="presParOf" srcId="{E820FF08-9C29-43F9-85FC-CD267187F00C}" destId="{268F5C4C-6AB7-4DF6-A5C6-5FD27540CBA3}" srcOrd="7" destOrd="0" presId="urn:microsoft.com/office/officeart/2008/layout/LinedList"/>
    <dgm:cxn modelId="{48DF9C2F-399C-4E4B-96AA-1A631B59E8CC}" type="presParOf" srcId="{268F5C4C-6AB7-4DF6-A5C6-5FD27540CBA3}" destId="{A19FB4EA-5B43-46FE-8FB7-F87FB7CC3412}" srcOrd="0" destOrd="0" presId="urn:microsoft.com/office/officeart/2008/layout/LinedList"/>
    <dgm:cxn modelId="{2AF7CC22-EC69-4DEF-A946-A53605D03512}" type="presParOf" srcId="{268F5C4C-6AB7-4DF6-A5C6-5FD27540CBA3}" destId="{C7FBFF09-7988-48DF-A9F3-188E0B355BAB}" srcOrd="1" destOrd="0" presId="urn:microsoft.com/office/officeart/2008/layout/LinedList"/>
    <dgm:cxn modelId="{7D677C8F-C5C6-4624-870B-1D2784AF1592}" type="presParOf" srcId="{268F5C4C-6AB7-4DF6-A5C6-5FD27540CBA3}" destId="{4C66FDF3-649B-4702-A9E5-8FDB8EE4F043}" srcOrd="2" destOrd="0" presId="urn:microsoft.com/office/officeart/2008/layout/LinedList"/>
    <dgm:cxn modelId="{99A7F67C-9988-4DFF-8904-E5A2EED4D202}" type="presParOf" srcId="{E820FF08-9C29-43F9-85FC-CD267187F00C}" destId="{97C833C6-FE37-404E-8432-10574BFA7A37}" srcOrd="8" destOrd="0" presId="urn:microsoft.com/office/officeart/2008/layout/LinedList"/>
    <dgm:cxn modelId="{DAD9A2B8-1189-4428-A517-515BAB58C9B1}" type="presParOf" srcId="{E820FF08-9C29-43F9-85FC-CD267187F00C}" destId="{D85EE7A3-561C-483F-940B-22539D3BFC85}" srcOrd="9" destOrd="0" presId="urn:microsoft.com/office/officeart/2008/layout/LinedList"/>
    <dgm:cxn modelId="{57C9B660-1296-404F-8A91-BD17C8C44F34}" type="presParOf" srcId="{E820FF08-9C29-43F9-85FC-CD267187F00C}" destId="{C5DF77B1-ED30-430C-93B8-8BE0CB0A1078}" srcOrd="10" destOrd="0" presId="urn:microsoft.com/office/officeart/2008/layout/LinedList"/>
    <dgm:cxn modelId="{0D1A5FC6-BCBE-484B-91D1-BBECBB5FD3A6}" type="presParOf" srcId="{C5DF77B1-ED30-430C-93B8-8BE0CB0A1078}" destId="{B02E41A9-CA7E-4FE9-B268-3CD05E23237F}" srcOrd="0" destOrd="0" presId="urn:microsoft.com/office/officeart/2008/layout/LinedList"/>
    <dgm:cxn modelId="{C1EA333D-1CAC-45B6-9200-48611789143B}" type="presParOf" srcId="{C5DF77B1-ED30-430C-93B8-8BE0CB0A1078}" destId="{018AE8BE-C285-4367-B7F8-B177673ED113}" srcOrd="1" destOrd="0" presId="urn:microsoft.com/office/officeart/2008/layout/LinedList"/>
    <dgm:cxn modelId="{79347722-8105-4F9B-8851-45EF5C3BD66B}" type="presParOf" srcId="{C5DF77B1-ED30-430C-93B8-8BE0CB0A1078}" destId="{F091FADE-CD4A-4CA7-A4A2-2B826D758CCE}" srcOrd="2" destOrd="0" presId="urn:microsoft.com/office/officeart/2008/layout/LinedList"/>
    <dgm:cxn modelId="{33095DA3-FEFA-406C-95EC-6F73E120D426}" type="presParOf" srcId="{E820FF08-9C29-43F9-85FC-CD267187F00C}" destId="{A4B2E2B5-5061-4615-B115-642B19491525}" srcOrd="11" destOrd="0" presId="urn:microsoft.com/office/officeart/2008/layout/LinedList"/>
    <dgm:cxn modelId="{73B614D2-8A8F-4527-BF23-AFC946DD7B37}" type="presParOf" srcId="{E820FF08-9C29-43F9-85FC-CD267187F00C}" destId="{236DAF06-122F-4539-A45E-DEB2E4F7C36A}" srcOrd="12" destOrd="0" presId="urn:microsoft.com/office/officeart/2008/layout/LinedList"/>
    <dgm:cxn modelId="{417530C9-CF81-49E1-A45F-A58D2C3D7DF5}" type="presParOf" srcId="{E820FF08-9C29-43F9-85FC-CD267187F00C}" destId="{3DB4C952-87C5-4BD4-9C1D-9ABD912F52BF}" srcOrd="13" destOrd="0" presId="urn:microsoft.com/office/officeart/2008/layout/LinedList"/>
    <dgm:cxn modelId="{C050D13E-0B8A-4875-9DB3-E893C90441EE}" type="presParOf" srcId="{3DB4C952-87C5-4BD4-9C1D-9ABD912F52BF}" destId="{A16F24DD-0117-441A-9CBE-002A714801B0}" srcOrd="0" destOrd="0" presId="urn:microsoft.com/office/officeart/2008/layout/LinedList"/>
    <dgm:cxn modelId="{9E0806CA-FB18-4DB9-A402-A52FF646780E}" type="presParOf" srcId="{3DB4C952-87C5-4BD4-9C1D-9ABD912F52BF}" destId="{A2447230-6A3A-4CCC-9C5A-563C3784F772}" srcOrd="1" destOrd="0" presId="urn:microsoft.com/office/officeart/2008/layout/LinedList"/>
    <dgm:cxn modelId="{C3F4F443-C23A-478F-9DDF-CCD94F089B87}" type="presParOf" srcId="{3DB4C952-87C5-4BD4-9C1D-9ABD912F52BF}" destId="{7A4D7C61-7C01-47B7-90BB-9F1CE9CBB203}" srcOrd="2" destOrd="0" presId="urn:microsoft.com/office/officeart/2008/layout/LinedList"/>
    <dgm:cxn modelId="{364EBECE-7BD5-438F-A984-0DF6EF35536A}" type="presParOf" srcId="{E820FF08-9C29-43F9-85FC-CD267187F00C}" destId="{876F45A4-62DD-4E95-B9F3-C0A9BC244A3C}" srcOrd="14" destOrd="0" presId="urn:microsoft.com/office/officeart/2008/layout/LinedList"/>
    <dgm:cxn modelId="{D1222528-08B9-437B-BAF0-480ADA06B4AA}" type="presParOf" srcId="{E820FF08-9C29-43F9-85FC-CD267187F00C}" destId="{29091238-CA27-4980-9D6E-AC5C66F071F1}" srcOrd="15" destOrd="0" presId="urn:microsoft.com/office/officeart/2008/layout/LinedList"/>
    <dgm:cxn modelId="{D3D00DC6-C94F-4216-BC3C-42106C15055B}" type="presParOf" srcId="{E820FF08-9C29-43F9-85FC-CD267187F00C}" destId="{951CB31A-8A0D-47C8-AC9A-9782DD24A579}" srcOrd="16" destOrd="0" presId="urn:microsoft.com/office/officeart/2008/layout/LinedList"/>
    <dgm:cxn modelId="{70F1F02A-C029-4089-BD61-17D15E2CECE2}" type="presParOf" srcId="{951CB31A-8A0D-47C8-AC9A-9782DD24A579}" destId="{175D2C78-1346-4D67-BB5E-B8CA57F24716}" srcOrd="0" destOrd="0" presId="urn:microsoft.com/office/officeart/2008/layout/LinedList"/>
    <dgm:cxn modelId="{0F7D1CCE-7177-4FCE-97C3-0661101A5475}" type="presParOf" srcId="{951CB31A-8A0D-47C8-AC9A-9782DD24A579}" destId="{E6A66C52-6EA0-4D78-86F2-5B28BEFBC84C}" srcOrd="1" destOrd="0" presId="urn:microsoft.com/office/officeart/2008/layout/LinedList"/>
    <dgm:cxn modelId="{49ED93FB-D679-4861-8E08-7A4CF1EBB4D8}" type="presParOf" srcId="{951CB31A-8A0D-47C8-AC9A-9782DD24A579}" destId="{929A58F5-E640-4D8D-8FEA-4A2D9A6704CC}" srcOrd="2" destOrd="0" presId="urn:microsoft.com/office/officeart/2008/layout/LinedList"/>
    <dgm:cxn modelId="{F9133FC6-0AC8-4E5F-9DEE-99917D5CCEB5}" type="presParOf" srcId="{E820FF08-9C29-43F9-85FC-CD267187F00C}" destId="{CCCDE883-6AA7-48F0-920E-B6F468A6F3E0}" srcOrd="17" destOrd="0" presId="urn:microsoft.com/office/officeart/2008/layout/LinedList"/>
    <dgm:cxn modelId="{26F38275-4D00-48E9-92DB-EDAB10598BF4}" type="presParOf" srcId="{E820FF08-9C29-43F9-85FC-CD267187F00C}" destId="{B22A2363-7BCF-4F50-A98A-152692C91C0A}" srcOrd="18" destOrd="0" presId="urn:microsoft.com/office/officeart/2008/layout/LinedList"/>
    <dgm:cxn modelId="{3FBD87D0-893C-4E10-9200-26E42CC09765}" type="presParOf" srcId="{E820FF08-9C29-43F9-85FC-CD267187F00C}" destId="{9C1FE5A5-3169-421A-9190-B335A60490AC}" srcOrd="19" destOrd="0" presId="urn:microsoft.com/office/officeart/2008/layout/LinedList"/>
    <dgm:cxn modelId="{2B413F08-2129-4C97-95E0-F7DD942DA556}" type="presParOf" srcId="{9C1FE5A5-3169-421A-9190-B335A60490AC}" destId="{D6BA7B57-FF84-4D71-8A23-1B0B9760E988}" srcOrd="0" destOrd="0" presId="urn:microsoft.com/office/officeart/2008/layout/LinedList"/>
    <dgm:cxn modelId="{DC81174E-C9C9-43D7-99A6-141A484C6F0B}" type="presParOf" srcId="{9C1FE5A5-3169-421A-9190-B335A60490AC}" destId="{D74C58A3-0E21-46A8-A51C-D0DDC397FFBA}" srcOrd="1" destOrd="0" presId="urn:microsoft.com/office/officeart/2008/layout/LinedList"/>
    <dgm:cxn modelId="{0128C538-C97B-475F-B58F-60EA286DEC0E}" type="presParOf" srcId="{9C1FE5A5-3169-421A-9190-B335A60490AC}" destId="{286D0144-F017-4B08-83C4-76163339FB20}" srcOrd="2" destOrd="0" presId="urn:microsoft.com/office/officeart/2008/layout/LinedList"/>
    <dgm:cxn modelId="{FB3963F9-6722-43B2-8D0C-8E64FF29EED5}" type="presParOf" srcId="{E820FF08-9C29-43F9-85FC-CD267187F00C}" destId="{27252BF5-BA72-4816-B8D4-A6CC185CB8BB}" srcOrd="20" destOrd="0" presId="urn:microsoft.com/office/officeart/2008/layout/LinedList"/>
    <dgm:cxn modelId="{235B29B1-8D3A-44EA-8776-089E1797C027}" type="presParOf" srcId="{E820FF08-9C29-43F9-85FC-CD267187F00C}" destId="{51806FC9-958F-4B4C-82C9-60B113578201}" srcOrd="21" destOrd="0" presId="urn:microsoft.com/office/officeart/2008/layout/LinedList"/>
    <dgm:cxn modelId="{E477B5CE-19C0-4D07-A442-132C49C195D4}" type="presParOf" srcId="{E820FF08-9C29-43F9-85FC-CD267187F00C}" destId="{FFE04FCD-BD9B-4D5F-9C14-9985EEFCCE86}" srcOrd="22" destOrd="0" presId="urn:microsoft.com/office/officeart/2008/layout/LinedList"/>
    <dgm:cxn modelId="{12302863-9C84-484F-9E35-1B7591C0A50D}" type="presParOf" srcId="{FFE04FCD-BD9B-4D5F-9C14-9985EEFCCE86}" destId="{DA5B234E-ED7D-41E7-9E3A-F6D3B3A20150}" srcOrd="0" destOrd="0" presId="urn:microsoft.com/office/officeart/2008/layout/LinedList"/>
    <dgm:cxn modelId="{F95A9DB7-68F2-4A72-9546-F1303401B38C}" type="presParOf" srcId="{FFE04FCD-BD9B-4D5F-9C14-9985EEFCCE86}" destId="{BB382903-B869-4767-BF4F-36A035BE26EE}" srcOrd="1" destOrd="0" presId="urn:microsoft.com/office/officeart/2008/layout/LinedList"/>
    <dgm:cxn modelId="{642C5F03-3BDD-440C-99FF-DDB766D6E0FE}" type="presParOf" srcId="{FFE04FCD-BD9B-4D5F-9C14-9985EEFCCE86}" destId="{3D4B21C3-BDB4-4E27-8B1A-06521E66C39E}" srcOrd="2" destOrd="0" presId="urn:microsoft.com/office/officeart/2008/layout/LinedList"/>
    <dgm:cxn modelId="{20DB8FEF-7BE0-4D05-A595-FD7F8A56226E}" type="presParOf" srcId="{E820FF08-9C29-43F9-85FC-CD267187F00C}" destId="{AF4DB005-EBD7-4B97-ABB4-E7D87DE0AF6C}" srcOrd="23" destOrd="0" presId="urn:microsoft.com/office/officeart/2008/layout/LinedList"/>
    <dgm:cxn modelId="{DF2ED118-C7A5-47B3-BF3E-21AEC2DE3CFE}" type="presParOf" srcId="{E820FF08-9C29-43F9-85FC-CD267187F00C}" destId="{DBDCE1C9-CEAB-4C59-8DA5-317774951FA0}" srcOrd="24" destOrd="0" presId="urn:microsoft.com/office/officeart/2008/layout/LinedList"/>
    <dgm:cxn modelId="{46EBF0AC-F947-420C-AD91-18E29300160E}" type="presParOf" srcId="{E820FF08-9C29-43F9-85FC-CD267187F00C}" destId="{1F3528B5-1476-483A-BEC6-220BFBB354FB}" srcOrd="25" destOrd="0" presId="urn:microsoft.com/office/officeart/2008/layout/LinedList"/>
    <dgm:cxn modelId="{754D7908-D803-41DA-AF36-D3251D8BDFEE}" type="presParOf" srcId="{1F3528B5-1476-483A-BEC6-220BFBB354FB}" destId="{043831EA-1BF8-445D-A74C-FCC7610FFE0A}" srcOrd="0" destOrd="0" presId="urn:microsoft.com/office/officeart/2008/layout/LinedList"/>
    <dgm:cxn modelId="{2E4F715B-0258-4FC7-A1AC-12D91631D3AB}" type="presParOf" srcId="{1F3528B5-1476-483A-BEC6-220BFBB354FB}" destId="{2F71B75C-EFBB-49C1-8CB4-59523B15BB4A}" srcOrd="1" destOrd="0" presId="urn:microsoft.com/office/officeart/2008/layout/LinedList"/>
    <dgm:cxn modelId="{50A5A251-0FAE-481F-A435-7C93E51ADA0D}" type="presParOf" srcId="{1F3528B5-1476-483A-BEC6-220BFBB354FB}" destId="{14F2DAD4-F38A-4E94-8FD7-4ABB3E3DACC9}" srcOrd="2" destOrd="0" presId="urn:microsoft.com/office/officeart/2008/layout/LinedList"/>
    <dgm:cxn modelId="{CD6415F2-CB5A-4379-9B34-E39E46743B9E}" type="presParOf" srcId="{E820FF08-9C29-43F9-85FC-CD267187F00C}" destId="{B5FCC07F-79CD-4E3B-A232-200B2666A4B9}" srcOrd="26" destOrd="0" presId="urn:microsoft.com/office/officeart/2008/layout/LinedList"/>
    <dgm:cxn modelId="{11805A72-D3B9-43D9-B1A6-D2DB9B724E8D}" type="presParOf" srcId="{E820FF08-9C29-43F9-85FC-CD267187F00C}" destId="{AEEB9D30-4C1A-48F2-A2E0-95F78A84F009}" srcOrd="27" destOrd="0" presId="urn:microsoft.com/office/officeart/2008/layout/LinedList"/>
    <dgm:cxn modelId="{B762FAA0-1A31-481F-A819-79EAF476E9AE}" type="presParOf" srcId="{E820FF08-9C29-43F9-85FC-CD267187F00C}" destId="{09E43389-2D4F-4251-9970-EB04A4092008}" srcOrd="28" destOrd="0" presId="urn:microsoft.com/office/officeart/2008/layout/LinedList"/>
    <dgm:cxn modelId="{C578110E-4EBE-4430-A21F-0AE1471270CF}" type="presParOf" srcId="{09E43389-2D4F-4251-9970-EB04A4092008}" destId="{ABFBB973-7906-4BF0-8E51-109D06E6E93F}" srcOrd="0" destOrd="0" presId="urn:microsoft.com/office/officeart/2008/layout/LinedList"/>
    <dgm:cxn modelId="{F3C62723-29A4-44E4-9DB7-2AEAA9F7BEBB}" type="presParOf" srcId="{09E43389-2D4F-4251-9970-EB04A4092008}" destId="{8D0727EB-D668-4F46-9BA7-500EDBFCA421}" srcOrd="1" destOrd="0" presId="urn:microsoft.com/office/officeart/2008/layout/LinedList"/>
    <dgm:cxn modelId="{3657B7B1-41DD-4F3F-8509-E5A9DE3F9D42}" type="presParOf" srcId="{09E43389-2D4F-4251-9970-EB04A4092008}" destId="{65764B1A-5AFD-4650-A14B-53882439A026}" srcOrd="2" destOrd="0" presId="urn:microsoft.com/office/officeart/2008/layout/LinedList"/>
    <dgm:cxn modelId="{36855B27-20D3-4456-BF64-A54615142FF7}" type="presParOf" srcId="{E820FF08-9C29-43F9-85FC-CD267187F00C}" destId="{D02FC521-F277-4253-981E-6882E3F9B67E}" srcOrd="29" destOrd="0" presId="urn:microsoft.com/office/officeart/2008/layout/LinedList"/>
    <dgm:cxn modelId="{CD14CFC1-45F0-438D-9DF3-C3961B9A5148}" type="presParOf" srcId="{E820FF08-9C29-43F9-85FC-CD267187F00C}" destId="{4455ED51-8B48-4AB7-ADF5-E85A68013587}" srcOrd="30" destOrd="0" presId="urn:microsoft.com/office/officeart/2008/layout/LinedList"/>
    <dgm:cxn modelId="{091D9B27-2B6E-4544-B985-1DDA897E3F4D}" type="presParOf" srcId="{E820FF08-9C29-43F9-85FC-CD267187F00C}" destId="{8322AB48-B147-4659-828D-E5C9D4CBF874}" srcOrd="31" destOrd="0" presId="urn:microsoft.com/office/officeart/2008/layout/LinedList"/>
    <dgm:cxn modelId="{B778AAF4-85D4-4ED7-95F4-9DFD3FF15E35}" type="presParOf" srcId="{8322AB48-B147-4659-828D-E5C9D4CBF874}" destId="{C8115238-1458-44AC-B90E-9DE68FC5A132}" srcOrd="0" destOrd="0" presId="urn:microsoft.com/office/officeart/2008/layout/LinedList"/>
    <dgm:cxn modelId="{643CA362-99B0-43BA-938C-ADDFC0F729C4}" type="presParOf" srcId="{8322AB48-B147-4659-828D-E5C9D4CBF874}" destId="{E4DDEFB5-3C29-46C4-8531-3806269483BE}" srcOrd="1" destOrd="0" presId="urn:microsoft.com/office/officeart/2008/layout/LinedList"/>
    <dgm:cxn modelId="{9F9927BD-C057-4A2D-BA32-4F8A63850676}" type="presParOf" srcId="{8322AB48-B147-4659-828D-E5C9D4CBF874}" destId="{3B894A98-8CE5-4E56-9AC0-9580B0E401F3}" srcOrd="2" destOrd="0" presId="urn:microsoft.com/office/officeart/2008/layout/LinedList"/>
    <dgm:cxn modelId="{5BFF9D61-38A5-4EBF-84C9-ACA4691B3563}" type="presParOf" srcId="{E820FF08-9C29-43F9-85FC-CD267187F00C}" destId="{831BC1CE-3EDA-4118-A2FF-7426F4B12341}" srcOrd="32" destOrd="0" presId="urn:microsoft.com/office/officeart/2008/layout/LinedList"/>
    <dgm:cxn modelId="{AA956476-B7D4-4E78-ACA3-4BEABF918F56}" type="presParOf" srcId="{E820FF08-9C29-43F9-85FC-CD267187F00C}" destId="{419C3AC3-B680-433B-9BB2-E8446BAF8831}" srcOrd="3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38A2A-1DBA-4F2F-AC5F-CE7C7FF66F99}">
      <dsp:nvSpPr>
        <dsp:cNvPr id="0" name=""/>
        <dsp:cNvSpPr/>
      </dsp:nvSpPr>
      <dsp:spPr>
        <a:xfrm>
          <a:off x="0" y="0"/>
          <a:ext cx="845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FDA09-6BC4-4500-A0A8-A2917739FE01}">
      <dsp:nvSpPr>
        <dsp:cNvPr id="0" name=""/>
        <dsp:cNvSpPr/>
      </dsp:nvSpPr>
      <dsp:spPr>
        <a:xfrm>
          <a:off x="0" y="0"/>
          <a:ext cx="1691640" cy="56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USDOT</a:t>
          </a:r>
        </a:p>
      </dsp:txBody>
      <dsp:txXfrm>
        <a:off x="0" y="0"/>
        <a:ext cx="1691640" cy="5668963"/>
      </dsp:txXfrm>
    </dsp:sp>
    <dsp:sp modelId="{3FE8E000-9FF8-4889-95FC-2C4F69DF2C96}">
      <dsp:nvSpPr>
        <dsp:cNvPr id="0" name=""/>
        <dsp:cNvSpPr/>
      </dsp:nvSpPr>
      <dsp:spPr>
        <a:xfrm>
          <a:off x="1818512" y="24428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Office of the Secretary</a:t>
          </a:r>
        </a:p>
      </dsp:txBody>
      <dsp:txXfrm>
        <a:off x="1818512" y="24428"/>
        <a:ext cx="6639686" cy="488560"/>
      </dsp:txXfrm>
    </dsp:sp>
    <dsp:sp modelId="{87FC94AA-F1CA-4603-A369-6FD2D0EF8272}">
      <dsp:nvSpPr>
        <dsp:cNvPr id="0" name=""/>
        <dsp:cNvSpPr/>
      </dsp:nvSpPr>
      <dsp:spPr>
        <a:xfrm>
          <a:off x="1691640" y="512988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DEFFA-1D0A-461A-8F7D-4CCD09E5A7CD}">
      <dsp:nvSpPr>
        <dsp:cNvPr id="0" name=""/>
        <dsp:cNvSpPr/>
      </dsp:nvSpPr>
      <dsp:spPr>
        <a:xfrm>
          <a:off x="1818512" y="537416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Aviation Administration</a:t>
          </a:r>
        </a:p>
      </dsp:txBody>
      <dsp:txXfrm>
        <a:off x="1818512" y="537416"/>
        <a:ext cx="6639686" cy="488560"/>
      </dsp:txXfrm>
    </dsp:sp>
    <dsp:sp modelId="{E789A44C-6A12-4877-9F49-D5E6642DFF1F}">
      <dsp:nvSpPr>
        <dsp:cNvPr id="0" name=""/>
        <dsp:cNvSpPr/>
      </dsp:nvSpPr>
      <dsp:spPr>
        <a:xfrm>
          <a:off x="1691640" y="1025977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BFF09-7988-48DF-A9F3-188E0B355BAB}">
      <dsp:nvSpPr>
        <dsp:cNvPr id="0" name=""/>
        <dsp:cNvSpPr/>
      </dsp:nvSpPr>
      <dsp:spPr>
        <a:xfrm>
          <a:off x="1818512" y="1050405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Highway Administration</a:t>
          </a:r>
        </a:p>
      </dsp:txBody>
      <dsp:txXfrm>
        <a:off x="1818512" y="1050405"/>
        <a:ext cx="6639686" cy="488560"/>
      </dsp:txXfrm>
    </dsp:sp>
    <dsp:sp modelId="{97C833C6-FE37-404E-8432-10574BFA7A37}">
      <dsp:nvSpPr>
        <dsp:cNvPr id="0" name=""/>
        <dsp:cNvSpPr/>
      </dsp:nvSpPr>
      <dsp:spPr>
        <a:xfrm>
          <a:off x="1691640" y="153896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AE8BE-C285-4367-B7F8-B177673ED113}">
      <dsp:nvSpPr>
        <dsp:cNvPr id="0" name=""/>
        <dsp:cNvSpPr/>
      </dsp:nvSpPr>
      <dsp:spPr>
        <a:xfrm>
          <a:off x="1818512" y="1563393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Motor Carrier Safety Administration</a:t>
          </a:r>
        </a:p>
      </dsp:txBody>
      <dsp:txXfrm>
        <a:off x="1818512" y="1563393"/>
        <a:ext cx="6639686" cy="488560"/>
      </dsp:txXfrm>
    </dsp:sp>
    <dsp:sp modelId="{A4B2E2B5-5061-4615-B115-642B19491525}">
      <dsp:nvSpPr>
        <dsp:cNvPr id="0" name=""/>
        <dsp:cNvSpPr/>
      </dsp:nvSpPr>
      <dsp:spPr>
        <a:xfrm>
          <a:off x="1691640" y="2051954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47230-6A3A-4CCC-9C5A-563C3784F772}">
      <dsp:nvSpPr>
        <dsp:cNvPr id="0" name=""/>
        <dsp:cNvSpPr/>
      </dsp:nvSpPr>
      <dsp:spPr>
        <a:xfrm>
          <a:off x="1818512" y="2076382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Railroad Administration</a:t>
          </a:r>
        </a:p>
      </dsp:txBody>
      <dsp:txXfrm>
        <a:off x="1818512" y="2076382"/>
        <a:ext cx="6639686" cy="488560"/>
      </dsp:txXfrm>
    </dsp:sp>
    <dsp:sp modelId="{876F45A4-62DD-4E95-B9F3-C0A9BC244A3C}">
      <dsp:nvSpPr>
        <dsp:cNvPr id="0" name=""/>
        <dsp:cNvSpPr/>
      </dsp:nvSpPr>
      <dsp:spPr>
        <a:xfrm>
          <a:off x="1691640" y="2564942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66C52-6EA0-4D78-86F2-5B28BEFBC84C}">
      <dsp:nvSpPr>
        <dsp:cNvPr id="0" name=""/>
        <dsp:cNvSpPr/>
      </dsp:nvSpPr>
      <dsp:spPr>
        <a:xfrm>
          <a:off x="1818512" y="2589370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Transit Administration</a:t>
          </a:r>
        </a:p>
      </dsp:txBody>
      <dsp:txXfrm>
        <a:off x="1818512" y="2589370"/>
        <a:ext cx="6639686" cy="488560"/>
      </dsp:txXfrm>
    </dsp:sp>
    <dsp:sp modelId="{CCCDE883-6AA7-48F0-920E-B6F468A6F3E0}">
      <dsp:nvSpPr>
        <dsp:cNvPr id="0" name=""/>
        <dsp:cNvSpPr/>
      </dsp:nvSpPr>
      <dsp:spPr>
        <a:xfrm>
          <a:off x="1691640" y="3077931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C58A3-0E21-46A8-A51C-D0DDC397FFBA}">
      <dsp:nvSpPr>
        <dsp:cNvPr id="0" name=""/>
        <dsp:cNvSpPr/>
      </dsp:nvSpPr>
      <dsp:spPr>
        <a:xfrm>
          <a:off x="1818512" y="3102359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Maritime Administration</a:t>
          </a:r>
        </a:p>
      </dsp:txBody>
      <dsp:txXfrm>
        <a:off x="1818512" y="3102359"/>
        <a:ext cx="6639686" cy="488560"/>
      </dsp:txXfrm>
    </dsp:sp>
    <dsp:sp modelId="{27252BF5-BA72-4816-B8D4-A6CC185CB8BB}">
      <dsp:nvSpPr>
        <dsp:cNvPr id="0" name=""/>
        <dsp:cNvSpPr/>
      </dsp:nvSpPr>
      <dsp:spPr>
        <a:xfrm>
          <a:off x="1691640" y="3590919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82903-B869-4767-BF4F-36A035BE26EE}">
      <dsp:nvSpPr>
        <dsp:cNvPr id="0" name=""/>
        <dsp:cNvSpPr/>
      </dsp:nvSpPr>
      <dsp:spPr>
        <a:xfrm>
          <a:off x="1818512" y="3615347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Office of Inspector General</a:t>
          </a:r>
        </a:p>
      </dsp:txBody>
      <dsp:txXfrm>
        <a:off x="1818512" y="3615347"/>
        <a:ext cx="6639686" cy="488560"/>
      </dsp:txXfrm>
    </dsp:sp>
    <dsp:sp modelId="{AF4DB005-EBD7-4B97-ABB4-E7D87DE0AF6C}">
      <dsp:nvSpPr>
        <dsp:cNvPr id="0" name=""/>
        <dsp:cNvSpPr/>
      </dsp:nvSpPr>
      <dsp:spPr>
        <a:xfrm>
          <a:off x="1691640" y="4103908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1B75C-EFBB-49C1-8CB4-59523B15BB4A}">
      <dsp:nvSpPr>
        <dsp:cNvPr id="0" name=""/>
        <dsp:cNvSpPr/>
      </dsp:nvSpPr>
      <dsp:spPr>
        <a:xfrm>
          <a:off x="1818512" y="4128336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Pipeline and Hazardous Materials Safety Administration</a:t>
          </a:r>
        </a:p>
      </dsp:txBody>
      <dsp:txXfrm>
        <a:off x="1818512" y="4128336"/>
        <a:ext cx="6639686" cy="488560"/>
      </dsp:txXfrm>
    </dsp:sp>
    <dsp:sp modelId="{B5FCC07F-79CD-4E3B-A232-200B2666A4B9}">
      <dsp:nvSpPr>
        <dsp:cNvPr id="0" name=""/>
        <dsp:cNvSpPr/>
      </dsp:nvSpPr>
      <dsp:spPr>
        <a:xfrm>
          <a:off x="1691640" y="4616897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727EB-D668-4F46-9BA7-500EDBFCA421}">
      <dsp:nvSpPr>
        <dsp:cNvPr id="0" name=""/>
        <dsp:cNvSpPr/>
      </dsp:nvSpPr>
      <dsp:spPr>
        <a:xfrm>
          <a:off x="1818512" y="4641325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Saint Lawrence Seaway Development Corporation</a:t>
          </a:r>
        </a:p>
      </dsp:txBody>
      <dsp:txXfrm>
        <a:off x="1818512" y="4641325"/>
        <a:ext cx="6639686" cy="488560"/>
      </dsp:txXfrm>
    </dsp:sp>
    <dsp:sp modelId="{D02FC521-F277-4253-981E-6882E3F9B67E}">
      <dsp:nvSpPr>
        <dsp:cNvPr id="0" name=""/>
        <dsp:cNvSpPr/>
      </dsp:nvSpPr>
      <dsp:spPr>
        <a:xfrm>
          <a:off x="1691640" y="512988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EFB5-3C29-46C4-8531-3806269483BE}">
      <dsp:nvSpPr>
        <dsp:cNvPr id="0" name=""/>
        <dsp:cNvSpPr/>
      </dsp:nvSpPr>
      <dsp:spPr>
        <a:xfrm>
          <a:off x="1818512" y="5154313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Surface Transportation Board</a:t>
          </a:r>
        </a:p>
      </dsp:txBody>
      <dsp:txXfrm>
        <a:off x="1818512" y="5154313"/>
        <a:ext cx="6639686" cy="488560"/>
      </dsp:txXfrm>
    </dsp:sp>
    <dsp:sp modelId="{831BC1CE-3EDA-4118-A2FF-7426F4B12341}">
      <dsp:nvSpPr>
        <dsp:cNvPr id="0" name=""/>
        <dsp:cNvSpPr/>
      </dsp:nvSpPr>
      <dsp:spPr>
        <a:xfrm>
          <a:off x="1691640" y="5642874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38A2A-1DBA-4F2F-AC5F-CE7C7FF66F99}">
      <dsp:nvSpPr>
        <dsp:cNvPr id="0" name=""/>
        <dsp:cNvSpPr/>
      </dsp:nvSpPr>
      <dsp:spPr>
        <a:xfrm>
          <a:off x="0" y="0"/>
          <a:ext cx="845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FDA09-6BC4-4500-A0A8-A2917739FE01}">
      <dsp:nvSpPr>
        <dsp:cNvPr id="0" name=""/>
        <dsp:cNvSpPr/>
      </dsp:nvSpPr>
      <dsp:spPr>
        <a:xfrm>
          <a:off x="0" y="0"/>
          <a:ext cx="1691640" cy="56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USDOT</a:t>
          </a:r>
        </a:p>
      </dsp:txBody>
      <dsp:txXfrm>
        <a:off x="0" y="0"/>
        <a:ext cx="1691640" cy="5668963"/>
      </dsp:txXfrm>
    </dsp:sp>
    <dsp:sp modelId="{3FE8E000-9FF8-4889-95FC-2C4F69DF2C96}">
      <dsp:nvSpPr>
        <dsp:cNvPr id="0" name=""/>
        <dsp:cNvSpPr/>
      </dsp:nvSpPr>
      <dsp:spPr>
        <a:xfrm>
          <a:off x="1818512" y="24428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Office of the Secretary</a:t>
          </a:r>
        </a:p>
      </dsp:txBody>
      <dsp:txXfrm>
        <a:off x="1818512" y="24428"/>
        <a:ext cx="6639686" cy="488560"/>
      </dsp:txXfrm>
    </dsp:sp>
    <dsp:sp modelId="{87FC94AA-F1CA-4603-A369-6FD2D0EF8272}">
      <dsp:nvSpPr>
        <dsp:cNvPr id="0" name=""/>
        <dsp:cNvSpPr/>
      </dsp:nvSpPr>
      <dsp:spPr>
        <a:xfrm>
          <a:off x="1691640" y="512988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DEFFA-1D0A-461A-8F7D-4CCD09E5A7CD}">
      <dsp:nvSpPr>
        <dsp:cNvPr id="0" name=""/>
        <dsp:cNvSpPr/>
      </dsp:nvSpPr>
      <dsp:spPr>
        <a:xfrm>
          <a:off x="1818512" y="537416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Aviation Administration</a:t>
          </a:r>
        </a:p>
      </dsp:txBody>
      <dsp:txXfrm>
        <a:off x="1818512" y="537416"/>
        <a:ext cx="6639686" cy="488560"/>
      </dsp:txXfrm>
    </dsp:sp>
    <dsp:sp modelId="{E789A44C-6A12-4877-9F49-D5E6642DFF1F}">
      <dsp:nvSpPr>
        <dsp:cNvPr id="0" name=""/>
        <dsp:cNvSpPr/>
      </dsp:nvSpPr>
      <dsp:spPr>
        <a:xfrm>
          <a:off x="1691640" y="1025977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BFF09-7988-48DF-A9F3-188E0B355BAB}">
      <dsp:nvSpPr>
        <dsp:cNvPr id="0" name=""/>
        <dsp:cNvSpPr/>
      </dsp:nvSpPr>
      <dsp:spPr>
        <a:xfrm>
          <a:off x="1818512" y="1050405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Highway Administration</a:t>
          </a:r>
        </a:p>
      </dsp:txBody>
      <dsp:txXfrm>
        <a:off x="1818512" y="1050405"/>
        <a:ext cx="6639686" cy="488560"/>
      </dsp:txXfrm>
    </dsp:sp>
    <dsp:sp modelId="{97C833C6-FE37-404E-8432-10574BFA7A37}">
      <dsp:nvSpPr>
        <dsp:cNvPr id="0" name=""/>
        <dsp:cNvSpPr/>
      </dsp:nvSpPr>
      <dsp:spPr>
        <a:xfrm>
          <a:off x="1691640" y="153896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AE8BE-C285-4367-B7F8-B177673ED113}">
      <dsp:nvSpPr>
        <dsp:cNvPr id="0" name=""/>
        <dsp:cNvSpPr/>
      </dsp:nvSpPr>
      <dsp:spPr>
        <a:xfrm>
          <a:off x="1818512" y="1563393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Motor Carrier Safety Administration</a:t>
          </a:r>
        </a:p>
      </dsp:txBody>
      <dsp:txXfrm>
        <a:off x="1818512" y="1563393"/>
        <a:ext cx="6639686" cy="488560"/>
      </dsp:txXfrm>
    </dsp:sp>
    <dsp:sp modelId="{A4B2E2B5-5061-4615-B115-642B19491525}">
      <dsp:nvSpPr>
        <dsp:cNvPr id="0" name=""/>
        <dsp:cNvSpPr/>
      </dsp:nvSpPr>
      <dsp:spPr>
        <a:xfrm>
          <a:off x="1691640" y="2051954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47230-6A3A-4CCC-9C5A-563C3784F772}">
      <dsp:nvSpPr>
        <dsp:cNvPr id="0" name=""/>
        <dsp:cNvSpPr/>
      </dsp:nvSpPr>
      <dsp:spPr>
        <a:xfrm>
          <a:off x="1818512" y="2076382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Railroad Administration</a:t>
          </a:r>
        </a:p>
      </dsp:txBody>
      <dsp:txXfrm>
        <a:off x="1818512" y="2076382"/>
        <a:ext cx="6639686" cy="488560"/>
      </dsp:txXfrm>
    </dsp:sp>
    <dsp:sp modelId="{876F45A4-62DD-4E95-B9F3-C0A9BC244A3C}">
      <dsp:nvSpPr>
        <dsp:cNvPr id="0" name=""/>
        <dsp:cNvSpPr/>
      </dsp:nvSpPr>
      <dsp:spPr>
        <a:xfrm>
          <a:off x="1691640" y="2564942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66C52-6EA0-4D78-86F2-5B28BEFBC84C}">
      <dsp:nvSpPr>
        <dsp:cNvPr id="0" name=""/>
        <dsp:cNvSpPr/>
      </dsp:nvSpPr>
      <dsp:spPr>
        <a:xfrm>
          <a:off x="1818512" y="2589370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Transit Administration</a:t>
          </a:r>
        </a:p>
      </dsp:txBody>
      <dsp:txXfrm>
        <a:off x="1818512" y="2589370"/>
        <a:ext cx="6639686" cy="488560"/>
      </dsp:txXfrm>
    </dsp:sp>
    <dsp:sp modelId="{CCCDE883-6AA7-48F0-920E-B6F468A6F3E0}">
      <dsp:nvSpPr>
        <dsp:cNvPr id="0" name=""/>
        <dsp:cNvSpPr/>
      </dsp:nvSpPr>
      <dsp:spPr>
        <a:xfrm>
          <a:off x="1691640" y="3077931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C58A3-0E21-46A8-A51C-D0DDC397FFBA}">
      <dsp:nvSpPr>
        <dsp:cNvPr id="0" name=""/>
        <dsp:cNvSpPr/>
      </dsp:nvSpPr>
      <dsp:spPr>
        <a:xfrm>
          <a:off x="1818512" y="3102359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Maritime Administration</a:t>
          </a:r>
        </a:p>
      </dsp:txBody>
      <dsp:txXfrm>
        <a:off x="1818512" y="3102359"/>
        <a:ext cx="6639686" cy="488560"/>
      </dsp:txXfrm>
    </dsp:sp>
    <dsp:sp modelId="{27252BF5-BA72-4816-B8D4-A6CC185CB8BB}">
      <dsp:nvSpPr>
        <dsp:cNvPr id="0" name=""/>
        <dsp:cNvSpPr/>
      </dsp:nvSpPr>
      <dsp:spPr>
        <a:xfrm>
          <a:off x="1691640" y="3590919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82903-B869-4767-BF4F-36A035BE26EE}">
      <dsp:nvSpPr>
        <dsp:cNvPr id="0" name=""/>
        <dsp:cNvSpPr/>
      </dsp:nvSpPr>
      <dsp:spPr>
        <a:xfrm>
          <a:off x="1818512" y="3615347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Office of Inspector General</a:t>
          </a:r>
        </a:p>
      </dsp:txBody>
      <dsp:txXfrm>
        <a:off x="1818512" y="3615347"/>
        <a:ext cx="6639686" cy="488560"/>
      </dsp:txXfrm>
    </dsp:sp>
    <dsp:sp modelId="{AF4DB005-EBD7-4B97-ABB4-E7D87DE0AF6C}">
      <dsp:nvSpPr>
        <dsp:cNvPr id="0" name=""/>
        <dsp:cNvSpPr/>
      </dsp:nvSpPr>
      <dsp:spPr>
        <a:xfrm>
          <a:off x="1691640" y="4103908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1B75C-EFBB-49C1-8CB4-59523B15BB4A}">
      <dsp:nvSpPr>
        <dsp:cNvPr id="0" name=""/>
        <dsp:cNvSpPr/>
      </dsp:nvSpPr>
      <dsp:spPr>
        <a:xfrm>
          <a:off x="1818512" y="4128336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Pipeline and Hazardous Materials Safety Administration</a:t>
          </a:r>
        </a:p>
      </dsp:txBody>
      <dsp:txXfrm>
        <a:off x="1818512" y="4128336"/>
        <a:ext cx="6639686" cy="488560"/>
      </dsp:txXfrm>
    </dsp:sp>
    <dsp:sp modelId="{B5FCC07F-79CD-4E3B-A232-200B2666A4B9}">
      <dsp:nvSpPr>
        <dsp:cNvPr id="0" name=""/>
        <dsp:cNvSpPr/>
      </dsp:nvSpPr>
      <dsp:spPr>
        <a:xfrm>
          <a:off x="1691640" y="4616897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727EB-D668-4F46-9BA7-500EDBFCA421}">
      <dsp:nvSpPr>
        <dsp:cNvPr id="0" name=""/>
        <dsp:cNvSpPr/>
      </dsp:nvSpPr>
      <dsp:spPr>
        <a:xfrm>
          <a:off x="1818512" y="4641325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Saint Lawrence Seaway Development Corporation</a:t>
          </a:r>
        </a:p>
      </dsp:txBody>
      <dsp:txXfrm>
        <a:off x="1818512" y="4641325"/>
        <a:ext cx="6639686" cy="488560"/>
      </dsp:txXfrm>
    </dsp:sp>
    <dsp:sp modelId="{D02FC521-F277-4253-981E-6882E3F9B67E}">
      <dsp:nvSpPr>
        <dsp:cNvPr id="0" name=""/>
        <dsp:cNvSpPr/>
      </dsp:nvSpPr>
      <dsp:spPr>
        <a:xfrm>
          <a:off x="1691640" y="512988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EFB5-3C29-46C4-8531-3806269483BE}">
      <dsp:nvSpPr>
        <dsp:cNvPr id="0" name=""/>
        <dsp:cNvSpPr/>
      </dsp:nvSpPr>
      <dsp:spPr>
        <a:xfrm>
          <a:off x="1818512" y="5154313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Surface Transportation Board</a:t>
          </a:r>
        </a:p>
      </dsp:txBody>
      <dsp:txXfrm>
        <a:off x="1818512" y="5154313"/>
        <a:ext cx="6639686" cy="488560"/>
      </dsp:txXfrm>
    </dsp:sp>
    <dsp:sp modelId="{831BC1CE-3EDA-4118-A2FF-7426F4B12341}">
      <dsp:nvSpPr>
        <dsp:cNvPr id="0" name=""/>
        <dsp:cNvSpPr/>
      </dsp:nvSpPr>
      <dsp:spPr>
        <a:xfrm>
          <a:off x="1691640" y="5642874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38A2A-1DBA-4F2F-AC5F-CE7C7FF66F99}">
      <dsp:nvSpPr>
        <dsp:cNvPr id="0" name=""/>
        <dsp:cNvSpPr/>
      </dsp:nvSpPr>
      <dsp:spPr>
        <a:xfrm>
          <a:off x="0" y="0"/>
          <a:ext cx="845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FDA09-6BC4-4500-A0A8-A2917739FE01}">
      <dsp:nvSpPr>
        <dsp:cNvPr id="0" name=""/>
        <dsp:cNvSpPr/>
      </dsp:nvSpPr>
      <dsp:spPr>
        <a:xfrm>
          <a:off x="0" y="0"/>
          <a:ext cx="1691640" cy="566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/>
              </a:solidFill>
            </a:rPr>
            <a:t>USDOT</a:t>
          </a:r>
        </a:p>
      </dsp:txBody>
      <dsp:txXfrm>
        <a:off x="0" y="0"/>
        <a:ext cx="1691640" cy="5668963"/>
      </dsp:txXfrm>
    </dsp:sp>
    <dsp:sp modelId="{3FE8E000-9FF8-4889-95FC-2C4F69DF2C96}">
      <dsp:nvSpPr>
        <dsp:cNvPr id="0" name=""/>
        <dsp:cNvSpPr/>
      </dsp:nvSpPr>
      <dsp:spPr>
        <a:xfrm>
          <a:off x="1818512" y="24428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Office of the Secretary</a:t>
          </a:r>
        </a:p>
      </dsp:txBody>
      <dsp:txXfrm>
        <a:off x="1818512" y="24428"/>
        <a:ext cx="6639686" cy="488560"/>
      </dsp:txXfrm>
    </dsp:sp>
    <dsp:sp modelId="{87FC94AA-F1CA-4603-A369-6FD2D0EF8272}">
      <dsp:nvSpPr>
        <dsp:cNvPr id="0" name=""/>
        <dsp:cNvSpPr/>
      </dsp:nvSpPr>
      <dsp:spPr>
        <a:xfrm>
          <a:off x="1691640" y="512988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DEFFA-1D0A-461A-8F7D-4CCD09E5A7CD}">
      <dsp:nvSpPr>
        <dsp:cNvPr id="0" name=""/>
        <dsp:cNvSpPr/>
      </dsp:nvSpPr>
      <dsp:spPr>
        <a:xfrm>
          <a:off x="1818512" y="537416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Aviation Administration</a:t>
          </a:r>
        </a:p>
      </dsp:txBody>
      <dsp:txXfrm>
        <a:off x="1818512" y="537416"/>
        <a:ext cx="6639686" cy="488560"/>
      </dsp:txXfrm>
    </dsp:sp>
    <dsp:sp modelId="{E789A44C-6A12-4877-9F49-D5E6642DFF1F}">
      <dsp:nvSpPr>
        <dsp:cNvPr id="0" name=""/>
        <dsp:cNvSpPr/>
      </dsp:nvSpPr>
      <dsp:spPr>
        <a:xfrm>
          <a:off x="1691640" y="1025977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BFF09-7988-48DF-A9F3-188E0B355BAB}">
      <dsp:nvSpPr>
        <dsp:cNvPr id="0" name=""/>
        <dsp:cNvSpPr/>
      </dsp:nvSpPr>
      <dsp:spPr>
        <a:xfrm>
          <a:off x="1818512" y="1050405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Highway Administration</a:t>
          </a:r>
        </a:p>
      </dsp:txBody>
      <dsp:txXfrm>
        <a:off x="1818512" y="1050405"/>
        <a:ext cx="6639686" cy="488560"/>
      </dsp:txXfrm>
    </dsp:sp>
    <dsp:sp modelId="{97C833C6-FE37-404E-8432-10574BFA7A37}">
      <dsp:nvSpPr>
        <dsp:cNvPr id="0" name=""/>
        <dsp:cNvSpPr/>
      </dsp:nvSpPr>
      <dsp:spPr>
        <a:xfrm>
          <a:off x="1691640" y="153896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AE8BE-C285-4367-B7F8-B177673ED113}">
      <dsp:nvSpPr>
        <dsp:cNvPr id="0" name=""/>
        <dsp:cNvSpPr/>
      </dsp:nvSpPr>
      <dsp:spPr>
        <a:xfrm>
          <a:off x="1818512" y="1563393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Motor Carrier Safety Administration</a:t>
          </a:r>
        </a:p>
      </dsp:txBody>
      <dsp:txXfrm>
        <a:off x="1818512" y="1563393"/>
        <a:ext cx="6639686" cy="488560"/>
      </dsp:txXfrm>
    </dsp:sp>
    <dsp:sp modelId="{A4B2E2B5-5061-4615-B115-642B19491525}">
      <dsp:nvSpPr>
        <dsp:cNvPr id="0" name=""/>
        <dsp:cNvSpPr/>
      </dsp:nvSpPr>
      <dsp:spPr>
        <a:xfrm>
          <a:off x="1691640" y="2051954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47230-6A3A-4CCC-9C5A-563C3784F772}">
      <dsp:nvSpPr>
        <dsp:cNvPr id="0" name=""/>
        <dsp:cNvSpPr/>
      </dsp:nvSpPr>
      <dsp:spPr>
        <a:xfrm>
          <a:off x="1818512" y="2076382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Railroad Administration</a:t>
          </a:r>
        </a:p>
      </dsp:txBody>
      <dsp:txXfrm>
        <a:off x="1818512" y="2076382"/>
        <a:ext cx="6639686" cy="488560"/>
      </dsp:txXfrm>
    </dsp:sp>
    <dsp:sp modelId="{876F45A4-62DD-4E95-B9F3-C0A9BC244A3C}">
      <dsp:nvSpPr>
        <dsp:cNvPr id="0" name=""/>
        <dsp:cNvSpPr/>
      </dsp:nvSpPr>
      <dsp:spPr>
        <a:xfrm>
          <a:off x="1691640" y="2564942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66C52-6EA0-4D78-86F2-5B28BEFBC84C}">
      <dsp:nvSpPr>
        <dsp:cNvPr id="0" name=""/>
        <dsp:cNvSpPr/>
      </dsp:nvSpPr>
      <dsp:spPr>
        <a:xfrm>
          <a:off x="1818512" y="2589370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Federal Transit Administration</a:t>
          </a:r>
        </a:p>
      </dsp:txBody>
      <dsp:txXfrm>
        <a:off x="1818512" y="2589370"/>
        <a:ext cx="6639686" cy="488560"/>
      </dsp:txXfrm>
    </dsp:sp>
    <dsp:sp modelId="{CCCDE883-6AA7-48F0-920E-B6F468A6F3E0}">
      <dsp:nvSpPr>
        <dsp:cNvPr id="0" name=""/>
        <dsp:cNvSpPr/>
      </dsp:nvSpPr>
      <dsp:spPr>
        <a:xfrm>
          <a:off x="1691640" y="3077931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C58A3-0E21-46A8-A51C-D0DDC397FFBA}">
      <dsp:nvSpPr>
        <dsp:cNvPr id="0" name=""/>
        <dsp:cNvSpPr/>
      </dsp:nvSpPr>
      <dsp:spPr>
        <a:xfrm>
          <a:off x="1818512" y="3102359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Maritime Administration</a:t>
          </a:r>
        </a:p>
      </dsp:txBody>
      <dsp:txXfrm>
        <a:off x="1818512" y="3102359"/>
        <a:ext cx="6639686" cy="488560"/>
      </dsp:txXfrm>
    </dsp:sp>
    <dsp:sp modelId="{27252BF5-BA72-4816-B8D4-A6CC185CB8BB}">
      <dsp:nvSpPr>
        <dsp:cNvPr id="0" name=""/>
        <dsp:cNvSpPr/>
      </dsp:nvSpPr>
      <dsp:spPr>
        <a:xfrm>
          <a:off x="1691640" y="3590919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82903-B869-4767-BF4F-36A035BE26EE}">
      <dsp:nvSpPr>
        <dsp:cNvPr id="0" name=""/>
        <dsp:cNvSpPr/>
      </dsp:nvSpPr>
      <dsp:spPr>
        <a:xfrm>
          <a:off x="1818512" y="3615347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Office of Inspector General</a:t>
          </a:r>
        </a:p>
      </dsp:txBody>
      <dsp:txXfrm>
        <a:off x="1818512" y="3615347"/>
        <a:ext cx="6639686" cy="488560"/>
      </dsp:txXfrm>
    </dsp:sp>
    <dsp:sp modelId="{AF4DB005-EBD7-4B97-ABB4-E7D87DE0AF6C}">
      <dsp:nvSpPr>
        <dsp:cNvPr id="0" name=""/>
        <dsp:cNvSpPr/>
      </dsp:nvSpPr>
      <dsp:spPr>
        <a:xfrm>
          <a:off x="1691640" y="4103908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1B75C-EFBB-49C1-8CB4-59523B15BB4A}">
      <dsp:nvSpPr>
        <dsp:cNvPr id="0" name=""/>
        <dsp:cNvSpPr/>
      </dsp:nvSpPr>
      <dsp:spPr>
        <a:xfrm>
          <a:off x="1818512" y="4128336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Pipeline and Hazardous Materials Safety Administration</a:t>
          </a:r>
        </a:p>
      </dsp:txBody>
      <dsp:txXfrm>
        <a:off x="1818512" y="4128336"/>
        <a:ext cx="6639686" cy="488560"/>
      </dsp:txXfrm>
    </dsp:sp>
    <dsp:sp modelId="{B5FCC07F-79CD-4E3B-A232-200B2666A4B9}">
      <dsp:nvSpPr>
        <dsp:cNvPr id="0" name=""/>
        <dsp:cNvSpPr/>
      </dsp:nvSpPr>
      <dsp:spPr>
        <a:xfrm>
          <a:off x="1691640" y="4616897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727EB-D668-4F46-9BA7-500EDBFCA421}">
      <dsp:nvSpPr>
        <dsp:cNvPr id="0" name=""/>
        <dsp:cNvSpPr/>
      </dsp:nvSpPr>
      <dsp:spPr>
        <a:xfrm>
          <a:off x="1818512" y="4641325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Saint Lawrence Seaway Development Corporation</a:t>
          </a:r>
        </a:p>
      </dsp:txBody>
      <dsp:txXfrm>
        <a:off x="1818512" y="4641325"/>
        <a:ext cx="6639686" cy="488560"/>
      </dsp:txXfrm>
    </dsp:sp>
    <dsp:sp modelId="{D02FC521-F277-4253-981E-6882E3F9B67E}">
      <dsp:nvSpPr>
        <dsp:cNvPr id="0" name=""/>
        <dsp:cNvSpPr/>
      </dsp:nvSpPr>
      <dsp:spPr>
        <a:xfrm>
          <a:off x="1691640" y="512988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EFB5-3C29-46C4-8531-3806269483BE}">
      <dsp:nvSpPr>
        <dsp:cNvPr id="0" name=""/>
        <dsp:cNvSpPr/>
      </dsp:nvSpPr>
      <dsp:spPr>
        <a:xfrm>
          <a:off x="1818512" y="5154313"/>
          <a:ext cx="6639686" cy="48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</a:rPr>
            <a:t>Surface Transportation Board</a:t>
          </a:r>
        </a:p>
      </dsp:txBody>
      <dsp:txXfrm>
        <a:off x="1818512" y="5154313"/>
        <a:ext cx="6639686" cy="488560"/>
      </dsp:txXfrm>
    </dsp:sp>
    <dsp:sp modelId="{831BC1CE-3EDA-4118-A2FF-7426F4B12341}">
      <dsp:nvSpPr>
        <dsp:cNvPr id="0" name=""/>
        <dsp:cNvSpPr/>
      </dsp:nvSpPr>
      <dsp:spPr>
        <a:xfrm>
          <a:off x="1691640" y="5642874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A2397-8093-4C74-9E8E-54D1EBAB8D7B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17E02-648C-4274-A7B3-DFAEC036C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8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E5855-32EA-4516-9832-06492ACF687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1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xfrm>
            <a:off x="729829" y="4565571"/>
            <a:ext cx="5855547" cy="432054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71542-F243-4AF3-9186-976DE93D08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0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xfrm>
            <a:off x="729829" y="4565571"/>
            <a:ext cx="5855547" cy="432054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71542-F243-4AF3-9186-976DE93D08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7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last change to the gas tax rate was effective October 1, 1993.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6FE8A-D35C-458C-A286-A7B33AC6130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2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Note that the diesel tax is 6 cents higher than the gasoline tax.</a:t>
            </a:r>
          </a:p>
          <a:p>
            <a:pPr eaLnBrk="1" hangingPunct="1"/>
            <a:endParaRPr lang="en-US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EA112-E2DE-45E2-A1C9-1ECA0A5C34D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2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Note that the diesel tax is 6 cents higher than the gasoline tax.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EA112-E2DE-45E2-A1C9-1ECA0A5C34D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7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7E02-648C-4274-A7B3-DFAEC036CD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23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17E02-648C-4274-A7B3-DFAEC036CD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8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9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5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2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E92B-988D-4540-B7D4-61CAD9836C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6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98000">
              <a:srgbClr val="0000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E92B-988D-4540-B7D4-61CAD9836C3C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0FF5-74CA-4C83-AC2C-291EAD4C4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552" y="255724"/>
            <a:ext cx="7851648" cy="2133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Transit Citizen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Leadership Academy: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Federal Perspective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915765"/>
            <a:ext cx="7086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Pamela M. Kordenbrock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</a:rPr>
              <a:t>Federal Highway Administration – Tennessee Division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September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6" y="270187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582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Federal/State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6113"/>
            <a:ext cx="7886700" cy="4223483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FHWA direct relationship with TDOT</a:t>
            </a:r>
          </a:p>
          <a:p>
            <a:pPr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All Federal funds flow through TDOT</a:t>
            </a:r>
          </a:p>
          <a:p>
            <a:pPr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If TDOT passes on Federal $$ to Metropolitan Planning Organizations (MPOs) or Local Agencies, TDOT has </a:t>
            </a:r>
            <a:r>
              <a:rPr lang="en-US" u="sng" dirty="0">
                <a:solidFill>
                  <a:srgbClr val="FFFF00"/>
                </a:solidFill>
              </a:rPr>
              <a:t>statutory obligation </a:t>
            </a:r>
            <a:r>
              <a:rPr lang="en-US" dirty="0">
                <a:solidFill>
                  <a:schemeClr val="bg1"/>
                </a:solidFill>
              </a:rPr>
              <a:t>to ensure Federal and State requirements are satisfied</a:t>
            </a:r>
          </a:p>
          <a:p>
            <a:pPr>
              <a:buClr>
                <a:srgbClr val="FFFF00"/>
              </a:buClr>
            </a:pPr>
            <a:r>
              <a:rPr lang="en-US" b="1" dirty="0">
                <a:solidFill>
                  <a:srgbClr val="00FF00"/>
                </a:solidFill>
              </a:rPr>
              <a:t>TDOT</a:t>
            </a:r>
            <a:r>
              <a:rPr lang="en-US" dirty="0">
                <a:solidFill>
                  <a:schemeClr val="bg1"/>
                </a:solidFill>
              </a:rPr>
              <a:t> is the recipient and </a:t>
            </a:r>
            <a:r>
              <a:rPr lang="en-US" b="1" dirty="0">
                <a:solidFill>
                  <a:srgbClr val="00FF00"/>
                </a:solidFill>
              </a:rPr>
              <a:t>Local</a:t>
            </a:r>
            <a:r>
              <a:rPr lang="en-US" dirty="0">
                <a:solidFill>
                  <a:schemeClr val="bg1"/>
                </a:solidFill>
              </a:rPr>
              <a:t> Agency is </a:t>
            </a:r>
            <a:r>
              <a:rPr lang="en-US" dirty="0" err="1">
                <a:solidFill>
                  <a:schemeClr val="bg1"/>
                </a:solidFill>
              </a:rPr>
              <a:t>subrecipient</a:t>
            </a:r>
            <a:endParaRPr lang="en-US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</a:rPr>
              <a:t>Federal Aid Highway Program is a </a:t>
            </a:r>
            <a:r>
              <a:rPr lang="en-US" u="sng" dirty="0">
                <a:solidFill>
                  <a:srgbClr val="FFFF00"/>
                </a:solidFill>
              </a:rPr>
              <a:t>reimbursable program</a:t>
            </a:r>
          </a:p>
        </p:txBody>
      </p:sp>
      <p:pic>
        <p:nvPicPr>
          <p:cNvPr id="4098" name="Picture 2" descr="Image result for partn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78" y="5615713"/>
            <a:ext cx="1827618" cy="108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7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Federal Gas Tax?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44140" y="2625325"/>
            <a:ext cx="2506266" cy="2071689"/>
            <a:chOff x="1038223" y="3171819"/>
            <a:chExt cx="2506266" cy="2071689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050129" y="3171819"/>
              <a:ext cx="11906" cy="205978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038223" y="5231600"/>
              <a:ext cx="2506266" cy="1190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264442" y="4279100"/>
              <a:ext cx="297656" cy="86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16879" y="4279100"/>
              <a:ext cx="297656" cy="8691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69317" y="4279100"/>
              <a:ext cx="297656" cy="86915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21754" y="4279100"/>
              <a:ext cx="297656" cy="8691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66219" y="2625325"/>
            <a:ext cx="2506266" cy="2071689"/>
            <a:chOff x="5695948" y="3171819"/>
            <a:chExt cx="2506266" cy="207168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5707854" y="3171819"/>
              <a:ext cx="11906" cy="2059781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695948" y="5231600"/>
              <a:ext cx="2506266" cy="11908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922167" y="4279100"/>
              <a:ext cx="297656" cy="869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74604" y="4152900"/>
              <a:ext cx="297656" cy="99535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27042" y="3981450"/>
              <a:ext cx="297656" cy="116680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79479" y="3848100"/>
              <a:ext cx="297656" cy="13001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010022" y="3732606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08709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14702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Federal Gasoline Tax</a:t>
            </a:r>
          </a:p>
        </p:txBody>
      </p:sp>
      <p:graphicFrame>
        <p:nvGraphicFramePr>
          <p:cNvPr id="8194" name="Object 17">
            <a:hlinkClick r:id="" action="ppaction://ole?verb=0"/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4473374"/>
              </p:ext>
            </p:extLst>
          </p:nvPr>
        </p:nvGraphicFramePr>
        <p:xfrm>
          <a:off x="6416675" y="1752600"/>
          <a:ext cx="8429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Microsoft ClipArt Gallery" r:id="rId4" imgW="2474640" imgH="3579480" progId="">
                  <p:embed/>
                </p:oleObj>
              </mc:Choice>
              <mc:Fallback>
                <p:oleObj name="Microsoft ClipArt Gallery" r:id="rId4" imgW="2474640" imgH="3579480" progId="">
                  <p:embed/>
                  <p:pic>
                    <p:nvPicPr>
                      <p:cNvPr id="8194" name="Object 1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752600"/>
                        <a:ext cx="8429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9">
            <a:hlinkClick r:id="" action="ppaction://ole?verb=0"/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7063821"/>
              </p:ext>
            </p:extLst>
          </p:nvPr>
        </p:nvGraphicFramePr>
        <p:xfrm>
          <a:off x="1147763" y="5334000"/>
          <a:ext cx="181927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Microsoft ClipArt Gallery" r:id="rId6" imgW="8708760" imgH="6011640" progId="">
                  <p:embed/>
                </p:oleObj>
              </mc:Choice>
              <mc:Fallback>
                <p:oleObj name="Microsoft ClipArt Gallery" r:id="rId6" imgW="8708760" imgH="6011640" progId="">
                  <p:embed/>
                  <p:pic>
                    <p:nvPicPr>
                      <p:cNvPr id="8195" name="Object 19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5334000"/>
                        <a:ext cx="1819275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19050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0.1 cent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3505200" y="2057400"/>
            <a:ext cx="24384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18.4 cents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838200" y="4343400"/>
            <a:ext cx="24384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15.44 cents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6172200" y="4343400"/>
            <a:ext cx="23622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2.86 cents</a:t>
            </a:r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 flipH="1">
            <a:off x="2209800" y="2667000"/>
            <a:ext cx="23622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4648200" y="2667000"/>
            <a:ext cx="27432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 flipH="1">
            <a:off x="2286000" y="2362200"/>
            <a:ext cx="1143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304800" y="2667002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L.U.S.T. Trust  Fund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62000" y="4953002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Highway Account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67400" y="4953002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Mass Transit Account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28600" y="6583365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Effective October 1, 1993</a:t>
            </a:r>
          </a:p>
        </p:txBody>
      </p:sp>
      <p:pic>
        <p:nvPicPr>
          <p:cNvPr id="2050" name="Picture 2" descr="C:\Users\pamela.kordenbrock\AppData\Local\Microsoft\Windows\Temporary Internet Files\Content.IE5\EY592IGJ\cartoon-bus1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10200"/>
            <a:ext cx="1520190" cy="12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7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Federal Diesel Tax</a:t>
            </a:r>
          </a:p>
        </p:txBody>
      </p:sp>
      <p:graphicFrame>
        <p:nvGraphicFramePr>
          <p:cNvPr id="9218" name="Object 3">
            <a:hlinkClick r:id="" action="ppaction://ole?verb=0"/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0234850"/>
              </p:ext>
            </p:extLst>
          </p:nvPr>
        </p:nvGraphicFramePr>
        <p:xfrm>
          <a:off x="6416675" y="1752600"/>
          <a:ext cx="8429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Microsoft ClipArt Gallery" r:id="rId4" imgW="2474640" imgH="3579480" progId="">
                  <p:embed/>
                </p:oleObj>
              </mc:Choice>
              <mc:Fallback>
                <p:oleObj name="Microsoft ClipArt Gallery" r:id="rId4" imgW="2474640" imgH="3579480" progId="">
                  <p:embed/>
                  <p:pic>
                    <p:nvPicPr>
                      <p:cNvPr id="9218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752600"/>
                        <a:ext cx="8429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19050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0.1 cent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505200" y="2057400"/>
            <a:ext cx="24384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24.4 cents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838200" y="4343400"/>
            <a:ext cx="24384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21.44 cents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172200" y="4343400"/>
            <a:ext cx="23622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2.86 cents</a:t>
            </a: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 flipH="1">
            <a:off x="2209800" y="2667000"/>
            <a:ext cx="23622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H="1">
            <a:off x="2286000" y="2362200"/>
            <a:ext cx="1143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04800" y="2667002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L.U.S.T. Trust  Fund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762000" y="4953002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Highway Account</a:t>
            </a: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5867400" y="4953002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Mass Transit Account</a:t>
            </a: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228600" y="6583365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Effective October 1, 1993</a:t>
            </a:r>
          </a:p>
        </p:txBody>
      </p:sp>
      <p:pic>
        <p:nvPicPr>
          <p:cNvPr id="29" name="Picture 2" descr="C:\Users\pamela.kordenbrock\AppData\Local\Microsoft\Windows\Temporary Internet Files\Content.IE5\EY592IGJ\cartoon-bus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10200"/>
            <a:ext cx="1520190" cy="12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648200" y="2667000"/>
            <a:ext cx="27432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5" descr="Image result for truck on road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16" y="5314951"/>
            <a:ext cx="2076968" cy="11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5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Federal Diesel Tax</a:t>
            </a:r>
          </a:p>
        </p:txBody>
      </p:sp>
      <p:graphicFrame>
        <p:nvGraphicFramePr>
          <p:cNvPr id="9218" name="Object 3">
            <a:hlinkClick r:id="" action="ppaction://ole?verb=0"/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416675" y="1752600"/>
          <a:ext cx="8429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Microsoft ClipArt Gallery" r:id="rId4" imgW="2474640" imgH="3579480" progId="">
                  <p:embed/>
                </p:oleObj>
              </mc:Choice>
              <mc:Fallback>
                <p:oleObj name="Microsoft ClipArt Gallery" r:id="rId4" imgW="2474640" imgH="3579480" progId="">
                  <p:embed/>
                  <p:pic>
                    <p:nvPicPr>
                      <p:cNvPr id="9218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752600"/>
                        <a:ext cx="8429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19050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0.1 cent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505200" y="2057400"/>
            <a:ext cx="24384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24.4 cents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838200" y="4343400"/>
            <a:ext cx="24384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21.44 cents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172200" y="4343400"/>
            <a:ext cx="2362200" cy="5232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2.86 cents</a:t>
            </a: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 flipH="1">
            <a:off x="2209800" y="2667000"/>
            <a:ext cx="23622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304800" y="2667002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L.U.S.T. Trust  Fund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762000" y="4953002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Highway Account</a:t>
            </a: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5867400" y="4953002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Mass Transit Account</a:t>
            </a: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228600" y="6583365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Effective October 1, 1993</a:t>
            </a:r>
          </a:p>
        </p:txBody>
      </p:sp>
      <p:pic>
        <p:nvPicPr>
          <p:cNvPr id="29" name="Picture 2" descr="C:\Users\pamela.kordenbrock\AppData\Local\Microsoft\Windows\Temporary Internet Files\Content.IE5\EY592IGJ\cartoon-bus1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10200"/>
            <a:ext cx="1520190" cy="126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7851" y="3335753"/>
            <a:ext cx="14709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+ 6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¢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276600" y="3325814"/>
            <a:ext cx="1563757" cy="6100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 descr="Image result for truck on road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16" y="5314951"/>
            <a:ext cx="2076968" cy="11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2286000" y="2362200"/>
            <a:ext cx="1143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648200" y="2667000"/>
            <a:ext cx="274320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631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Flexible Funding: FHWA to FTA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521872"/>
            <a:ext cx="8454683" cy="5160281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US" sz="3200" dirty="0">
                <a:solidFill>
                  <a:schemeClr val="bg1"/>
                </a:solidFill>
              </a:rPr>
              <a:t>TDOT requests FHWA to transfer highway funds to FTA </a:t>
            </a:r>
          </a:p>
          <a:p>
            <a:pPr>
              <a:buClr>
                <a:srgbClr val="FFFF00"/>
              </a:buClr>
            </a:pPr>
            <a:endParaRPr lang="en-US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200" dirty="0">
                <a:solidFill>
                  <a:schemeClr val="bg1"/>
                </a:solidFill>
              </a:rPr>
              <a:t>Eligible Projects, for instance: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new transit service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purchasing of new transit vehicles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bicycle and pedestrian facilities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bike storage/share programs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park and ride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bus stops</a:t>
            </a:r>
          </a:p>
          <a:p>
            <a:pPr lvl="1">
              <a:buClr>
                <a:srgbClr val="FFFF00"/>
              </a:buClr>
            </a:pPr>
            <a:r>
              <a:rPr lang="en-US" sz="2800" dirty="0">
                <a:solidFill>
                  <a:schemeClr val="bg1"/>
                </a:solidFill>
              </a:rPr>
              <a:t>multimodal transfer centers </a:t>
            </a:r>
          </a:p>
        </p:txBody>
      </p:sp>
      <p:pic>
        <p:nvPicPr>
          <p:cNvPr id="6" name="Picture 5" descr="Jim Graham's northern Circulator - Greater Greater Washingt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24" y="4496893"/>
            <a:ext cx="2270412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5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Fund Transfers to FTA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FY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117" y="3730112"/>
            <a:ext cx="795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Total Statewide:  $12,323,089.40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323901"/>
              </p:ext>
            </p:extLst>
          </p:nvPr>
        </p:nvGraphicFramePr>
        <p:xfrm>
          <a:off x="451260" y="2118189"/>
          <a:ext cx="8372105" cy="1361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421">
                  <a:extLst>
                    <a:ext uri="{9D8B030D-6E8A-4147-A177-3AD203B41FA5}">
                      <a16:colId xmlns:a16="http://schemas.microsoft.com/office/drawing/2014/main" val="3288074037"/>
                    </a:ext>
                  </a:extLst>
                </a:gridCol>
                <a:gridCol w="1674421">
                  <a:extLst>
                    <a:ext uri="{9D8B030D-6E8A-4147-A177-3AD203B41FA5}">
                      <a16:colId xmlns:a16="http://schemas.microsoft.com/office/drawing/2014/main" val="4030256316"/>
                    </a:ext>
                  </a:extLst>
                </a:gridCol>
                <a:gridCol w="1674421">
                  <a:extLst>
                    <a:ext uri="{9D8B030D-6E8A-4147-A177-3AD203B41FA5}">
                      <a16:colId xmlns:a16="http://schemas.microsoft.com/office/drawing/2014/main" val="1758350334"/>
                    </a:ext>
                  </a:extLst>
                </a:gridCol>
                <a:gridCol w="1674421">
                  <a:extLst>
                    <a:ext uri="{9D8B030D-6E8A-4147-A177-3AD203B41FA5}">
                      <a16:colId xmlns:a16="http://schemas.microsoft.com/office/drawing/2014/main" val="2665918624"/>
                    </a:ext>
                  </a:extLst>
                </a:gridCol>
                <a:gridCol w="1674421">
                  <a:extLst>
                    <a:ext uri="{9D8B030D-6E8A-4147-A177-3AD203B41FA5}">
                      <a16:colId xmlns:a16="http://schemas.microsoft.com/office/drawing/2014/main" val="391742729"/>
                    </a:ext>
                  </a:extLst>
                </a:gridCol>
              </a:tblGrid>
              <a:tr h="5099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Chattanooga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Memphis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Nashville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9978535"/>
                  </a:ext>
                </a:extLst>
              </a:tr>
              <a:tr h="851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Funds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$598,560.00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$2,259,906.40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$5,304,000.00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$4,160,623.00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5739567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848EEC7D-5FE2-4178-B328-5D73BDABC64C}"/>
              </a:ext>
            </a:extLst>
          </p:cNvPr>
          <p:cNvGrpSpPr>
            <a:grpSpLocks noChangeAspect="1"/>
          </p:cNvGrpSpPr>
          <p:nvPr/>
        </p:nvGrpSpPr>
        <p:grpSpPr>
          <a:xfrm>
            <a:off x="2711935" y="4848170"/>
            <a:ext cx="3569831" cy="1747932"/>
            <a:chOff x="840199" y="4648201"/>
            <a:chExt cx="3598693" cy="176206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C79E7B9-9681-4072-880C-E0FBD69BB2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7726" y="4648201"/>
              <a:ext cx="1025765" cy="562966"/>
              <a:chOff x="847725" y="4648208"/>
              <a:chExt cx="1206781" cy="662323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58DA033-584B-48DB-B298-778DB4EFAD93}"/>
                  </a:ext>
                </a:extLst>
              </p:cNvPr>
              <p:cNvSpPr/>
              <p:nvPr/>
            </p:nvSpPr>
            <p:spPr>
              <a:xfrm>
                <a:off x="847725" y="4648208"/>
                <a:ext cx="1206781" cy="583557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F99E0D2-BD4D-49F4-96C3-AE8282014947}"/>
                  </a:ext>
                </a:extLst>
              </p:cNvPr>
              <p:cNvSpPr/>
              <p:nvPr/>
            </p:nvSpPr>
            <p:spPr>
              <a:xfrm>
                <a:off x="868102" y="4673278"/>
                <a:ext cx="1163256" cy="53822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FFE4675-ED65-4DEF-9C3D-A1DD94C60E23}"/>
                  </a:ext>
                </a:extLst>
              </p:cNvPr>
              <p:cNvSpPr/>
              <p:nvPr/>
            </p:nvSpPr>
            <p:spPr>
              <a:xfrm>
                <a:off x="1247173" y="4738868"/>
                <a:ext cx="405114" cy="402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52C11FF-5E57-478C-9AA6-FC4ACF14FDE3}"/>
                  </a:ext>
                </a:extLst>
              </p:cNvPr>
              <p:cNvSpPr txBox="1"/>
              <p:nvPr/>
            </p:nvSpPr>
            <p:spPr>
              <a:xfrm>
                <a:off x="1272596" y="4720860"/>
                <a:ext cx="373283" cy="58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CC00"/>
                    </a:solidFill>
                    <a:latin typeface="Britannic Bold" panose="020B0903060703020204" pitchFamily="34" charset="0"/>
                  </a:rPr>
                  <a:t>H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9B7F630-7615-4CAD-BA65-6DEFD615A2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7726" y="5235572"/>
              <a:ext cx="1025765" cy="568169"/>
              <a:chOff x="847725" y="4648200"/>
              <a:chExt cx="1206781" cy="668435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11C4424-95A0-4252-8EBC-4FAFAFEA65A9}"/>
                  </a:ext>
                </a:extLst>
              </p:cNvPr>
              <p:cNvSpPr/>
              <p:nvPr/>
            </p:nvSpPr>
            <p:spPr>
              <a:xfrm>
                <a:off x="847725" y="4648200"/>
                <a:ext cx="1206781" cy="583557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504CAEB0-D4E1-4B83-A2C9-A5FE083CAEDE}"/>
                  </a:ext>
                </a:extLst>
              </p:cNvPr>
              <p:cNvSpPr/>
              <p:nvPr/>
            </p:nvSpPr>
            <p:spPr>
              <a:xfrm>
                <a:off x="868102" y="4673278"/>
                <a:ext cx="1163256" cy="53822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69E9FFC-1058-422D-8CC3-25E0337950C6}"/>
                  </a:ext>
                </a:extLst>
              </p:cNvPr>
              <p:cNvSpPr/>
              <p:nvPr/>
            </p:nvSpPr>
            <p:spPr>
              <a:xfrm>
                <a:off x="1247173" y="4738868"/>
                <a:ext cx="405114" cy="402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3AE4F05-252E-4D6B-B426-1D73B93F7219}"/>
                  </a:ext>
                </a:extLst>
              </p:cNvPr>
              <p:cNvSpPr txBox="1"/>
              <p:nvPr/>
            </p:nvSpPr>
            <p:spPr>
              <a:xfrm>
                <a:off x="1263088" y="4726964"/>
                <a:ext cx="373283" cy="58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CC00"/>
                    </a:solidFill>
                    <a:latin typeface="Britannic Bold" panose="020B0903060703020204" pitchFamily="34" charset="0"/>
                  </a:rPr>
                  <a:t>H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DAEAB05-16B3-4DF5-BC1F-5F17F637F4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0199" y="5822944"/>
              <a:ext cx="1025765" cy="554536"/>
              <a:chOff x="847725" y="4648200"/>
              <a:chExt cx="1206781" cy="65239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2E43304-0C43-4326-B1D5-37480CAF0394}"/>
                  </a:ext>
                </a:extLst>
              </p:cNvPr>
              <p:cNvSpPr/>
              <p:nvPr/>
            </p:nvSpPr>
            <p:spPr>
              <a:xfrm>
                <a:off x="847725" y="4648200"/>
                <a:ext cx="1206781" cy="583557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A6DFBACF-426C-45B7-A5DA-4D526B941CEA}"/>
                  </a:ext>
                </a:extLst>
              </p:cNvPr>
              <p:cNvSpPr/>
              <p:nvPr/>
            </p:nvSpPr>
            <p:spPr>
              <a:xfrm>
                <a:off x="868102" y="4673278"/>
                <a:ext cx="1163256" cy="53822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E117BEC-7B52-495A-9096-B48DC152DAD9}"/>
                  </a:ext>
                </a:extLst>
              </p:cNvPr>
              <p:cNvSpPr/>
              <p:nvPr/>
            </p:nvSpPr>
            <p:spPr>
              <a:xfrm>
                <a:off x="1247173" y="4738868"/>
                <a:ext cx="405114" cy="402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38B1E16-69B3-4419-9859-8947B70EAECD}"/>
                  </a:ext>
                </a:extLst>
              </p:cNvPr>
              <p:cNvSpPr txBox="1"/>
              <p:nvPr/>
            </p:nvSpPr>
            <p:spPr>
              <a:xfrm>
                <a:off x="1263088" y="4710927"/>
                <a:ext cx="373283" cy="58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CC00"/>
                    </a:solidFill>
                    <a:latin typeface="Britannic Bold" panose="020B0903060703020204" pitchFamily="34" charset="0"/>
                  </a:rPr>
                  <a:t>H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B0D9F0C-530E-4A2C-9236-579F244954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3127" y="4663022"/>
              <a:ext cx="1025765" cy="567297"/>
              <a:chOff x="847725" y="4648200"/>
              <a:chExt cx="1206781" cy="667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927D209-FAAB-48AA-8CF9-AB67EC2FD921}"/>
                  </a:ext>
                </a:extLst>
              </p:cNvPr>
              <p:cNvSpPr/>
              <p:nvPr/>
            </p:nvSpPr>
            <p:spPr>
              <a:xfrm>
                <a:off x="847725" y="4648200"/>
                <a:ext cx="1206781" cy="58355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B73BF18A-3A4C-4604-BAAC-3BD2A4F8C390}"/>
                  </a:ext>
                </a:extLst>
              </p:cNvPr>
              <p:cNvSpPr/>
              <p:nvPr/>
            </p:nvSpPr>
            <p:spPr>
              <a:xfrm>
                <a:off x="868102" y="4673278"/>
                <a:ext cx="1163256" cy="53822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7571719-0742-48B9-BB65-68C53397BB2B}"/>
                  </a:ext>
                </a:extLst>
              </p:cNvPr>
              <p:cNvSpPr/>
              <p:nvPr/>
            </p:nvSpPr>
            <p:spPr>
              <a:xfrm>
                <a:off x="1247173" y="4738868"/>
                <a:ext cx="405114" cy="402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E335766-21C1-4BCF-8D11-DEC1E35935AE}"/>
                  </a:ext>
                </a:extLst>
              </p:cNvPr>
              <p:cNvSpPr txBox="1"/>
              <p:nvPr/>
            </p:nvSpPr>
            <p:spPr>
              <a:xfrm>
                <a:off x="1263088" y="4725939"/>
                <a:ext cx="373283" cy="58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Britannic Bold" panose="020B0903060703020204" pitchFamily="34" charset="0"/>
                  </a:rPr>
                  <a:t>T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429941A-7C8F-4348-BC8C-8ECA315E9BF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3127" y="5250391"/>
              <a:ext cx="1025765" cy="570158"/>
              <a:chOff x="847725" y="4648200"/>
              <a:chExt cx="1206781" cy="670777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8024059-5985-4AB1-B382-F3CAEFABDBFA}"/>
                  </a:ext>
                </a:extLst>
              </p:cNvPr>
              <p:cNvSpPr/>
              <p:nvPr/>
            </p:nvSpPr>
            <p:spPr>
              <a:xfrm>
                <a:off x="847725" y="4648200"/>
                <a:ext cx="1206781" cy="58355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5A46AF37-C0D8-4078-8EA1-2DC74584F78B}"/>
                  </a:ext>
                </a:extLst>
              </p:cNvPr>
              <p:cNvSpPr/>
              <p:nvPr/>
            </p:nvSpPr>
            <p:spPr>
              <a:xfrm>
                <a:off x="868102" y="4673278"/>
                <a:ext cx="1163256" cy="53822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09801FD-D6F9-4DCA-BCF9-F11E2B02B0E6}"/>
                  </a:ext>
                </a:extLst>
              </p:cNvPr>
              <p:cNvSpPr/>
              <p:nvPr/>
            </p:nvSpPr>
            <p:spPr>
              <a:xfrm>
                <a:off x="1247173" y="4738868"/>
                <a:ext cx="405114" cy="402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5665B09-3B00-4FFC-AEAC-265C63C66CFB}"/>
                  </a:ext>
                </a:extLst>
              </p:cNvPr>
              <p:cNvSpPr txBox="1"/>
              <p:nvPr/>
            </p:nvSpPr>
            <p:spPr>
              <a:xfrm>
                <a:off x="1265860" y="4729306"/>
                <a:ext cx="373283" cy="58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Britannic Bold" panose="020B0903060703020204" pitchFamily="34" charset="0"/>
                  </a:rPr>
                  <a:t>T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E01DC7C-94BB-4857-A4A2-89F425B0DC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5600" y="5837774"/>
              <a:ext cx="1025765" cy="572494"/>
              <a:chOff x="847725" y="4648200"/>
              <a:chExt cx="1206781" cy="67352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CAF939-7EFE-42E3-801C-CF9816C18A98}"/>
                  </a:ext>
                </a:extLst>
              </p:cNvPr>
              <p:cNvSpPr/>
              <p:nvPr/>
            </p:nvSpPr>
            <p:spPr>
              <a:xfrm>
                <a:off x="847725" y="4648200"/>
                <a:ext cx="1206781" cy="58355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29A24871-AD30-45FE-834C-FF7E898FA213}"/>
                  </a:ext>
                </a:extLst>
              </p:cNvPr>
              <p:cNvSpPr/>
              <p:nvPr/>
            </p:nvSpPr>
            <p:spPr>
              <a:xfrm>
                <a:off x="868102" y="4673278"/>
                <a:ext cx="1163256" cy="53822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B212E4A-049A-4820-8FDA-86674719F222}"/>
                  </a:ext>
                </a:extLst>
              </p:cNvPr>
              <p:cNvSpPr/>
              <p:nvPr/>
            </p:nvSpPr>
            <p:spPr>
              <a:xfrm>
                <a:off x="1247173" y="4738868"/>
                <a:ext cx="405114" cy="402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58BFAE3-DE5C-4510-B52F-1C174C72F39E}"/>
                  </a:ext>
                </a:extLst>
              </p:cNvPr>
              <p:cNvSpPr txBox="1"/>
              <p:nvPr/>
            </p:nvSpPr>
            <p:spPr>
              <a:xfrm>
                <a:off x="1259593" y="4732053"/>
                <a:ext cx="373283" cy="58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Britannic Bold" panose="020B0903060703020204" pitchFamily="34" charset="0"/>
                  </a:rPr>
                  <a:t>T</a:t>
                </a:r>
              </a:p>
            </p:txBody>
          </p:sp>
        </p:grp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765F1D8F-0480-4FB9-9F6A-B41753B4A925}"/>
                </a:ext>
              </a:extLst>
            </p:cNvPr>
            <p:cNvSpPr/>
            <p:nvPr/>
          </p:nvSpPr>
          <p:spPr>
            <a:xfrm>
              <a:off x="2281358" y="5315586"/>
              <a:ext cx="723900" cy="41362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4291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Fund Transfers to FTA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FY 2018 (so far)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117" y="3730112"/>
            <a:ext cx="795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Total Statewide:  $11,871,082.00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395587"/>
              </p:ext>
            </p:extLst>
          </p:nvPr>
        </p:nvGraphicFramePr>
        <p:xfrm>
          <a:off x="451260" y="2118189"/>
          <a:ext cx="8372105" cy="1361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421">
                  <a:extLst>
                    <a:ext uri="{9D8B030D-6E8A-4147-A177-3AD203B41FA5}">
                      <a16:colId xmlns:a16="http://schemas.microsoft.com/office/drawing/2014/main" val="3288074037"/>
                    </a:ext>
                  </a:extLst>
                </a:gridCol>
                <a:gridCol w="1674421">
                  <a:extLst>
                    <a:ext uri="{9D8B030D-6E8A-4147-A177-3AD203B41FA5}">
                      <a16:colId xmlns:a16="http://schemas.microsoft.com/office/drawing/2014/main" val="4030256316"/>
                    </a:ext>
                  </a:extLst>
                </a:gridCol>
                <a:gridCol w="1674421">
                  <a:extLst>
                    <a:ext uri="{9D8B030D-6E8A-4147-A177-3AD203B41FA5}">
                      <a16:colId xmlns:a16="http://schemas.microsoft.com/office/drawing/2014/main" val="1758350334"/>
                    </a:ext>
                  </a:extLst>
                </a:gridCol>
                <a:gridCol w="1674421">
                  <a:extLst>
                    <a:ext uri="{9D8B030D-6E8A-4147-A177-3AD203B41FA5}">
                      <a16:colId xmlns:a16="http://schemas.microsoft.com/office/drawing/2014/main" val="2665918624"/>
                    </a:ext>
                  </a:extLst>
                </a:gridCol>
                <a:gridCol w="1674421">
                  <a:extLst>
                    <a:ext uri="{9D8B030D-6E8A-4147-A177-3AD203B41FA5}">
                      <a16:colId xmlns:a16="http://schemas.microsoft.com/office/drawing/2014/main" val="391742729"/>
                    </a:ext>
                  </a:extLst>
                </a:gridCol>
              </a:tblGrid>
              <a:tr h="5099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Chattanooga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Memphis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Nashville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9978535"/>
                  </a:ext>
                </a:extLst>
              </a:tr>
              <a:tr h="8513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Funds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$5,060,270.00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$1,640,000.00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$5,170,812.00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5739567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711935" y="4848170"/>
            <a:ext cx="3569831" cy="1747932"/>
            <a:chOff x="840199" y="4648201"/>
            <a:chExt cx="3598693" cy="1762067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847726" y="4648201"/>
              <a:ext cx="1025765" cy="562966"/>
              <a:chOff x="847725" y="4648208"/>
              <a:chExt cx="1206781" cy="6623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47725" y="4648208"/>
                <a:ext cx="1206781" cy="583557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/>
              <p:cNvSpPr/>
              <p:nvPr/>
            </p:nvSpPr>
            <p:spPr>
              <a:xfrm>
                <a:off x="868102" y="4673278"/>
                <a:ext cx="1163256" cy="53822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47173" y="4738868"/>
                <a:ext cx="405114" cy="402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272596" y="4720860"/>
                <a:ext cx="373283" cy="58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CC00"/>
                    </a:solidFill>
                    <a:latin typeface="Britannic Bold" panose="020B0903060703020204" pitchFamily="34" charset="0"/>
                  </a:rPr>
                  <a:t>H</a:t>
                </a:r>
              </a:p>
            </p:txBody>
          </p:sp>
        </p:grp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847726" y="5235572"/>
              <a:ext cx="1025765" cy="568169"/>
              <a:chOff x="847725" y="4648200"/>
              <a:chExt cx="1206781" cy="668435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847725" y="4648200"/>
                <a:ext cx="1206781" cy="583557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868102" y="4673278"/>
                <a:ext cx="1163256" cy="53822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247173" y="4738868"/>
                <a:ext cx="405114" cy="402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263088" y="4726964"/>
                <a:ext cx="373283" cy="58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CC00"/>
                    </a:solidFill>
                    <a:latin typeface="Britannic Bold" panose="020B0903060703020204" pitchFamily="34" charset="0"/>
                  </a:rPr>
                  <a:t>H</a:t>
                </a:r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840199" y="5822944"/>
              <a:ext cx="1025765" cy="554536"/>
              <a:chOff x="847725" y="4648200"/>
              <a:chExt cx="1206781" cy="65239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847725" y="4648200"/>
                <a:ext cx="1206781" cy="583557"/>
              </a:xfrm>
              <a:prstGeom prst="rect">
                <a:avLst/>
              </a:prstGeom>
              <a:solidFill>
                <a:srgbClr val="00CC00"/>
              </a:solidFill>
              <a:ln>
                <a:solidFill>
                  <a:srgbClr val="00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/>
              <p:cNvSpPr/>
              <p:nvPr/>
            </p:nvSpPr>
            <p:spPr>
              <a:xfrm>
                <a:off x="868102" y="4673278"/>
                <a:ext cx="1163256" cy="53822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247173" y="4738868"/>
                <a:ext cx="405114" cy="402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263088" y="4710927"/>
                <a:ext cx="373283" cy="58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CC00"/>
                    </a:solidFill>
                    <a:latin typeface="Britannic Bold" panose="020B0903060703020204" pitchFamily="34" charset="0"/>
                  </a:rPr>
                  <a:t>H</a:t>
                </a:r>
              </a:p>
            </p:txBody>
          </p:sp>
        </p:grp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3413127" y="4663022"/>
              <a:ext cx="1025765" cy="567297"/>
              <a:chOff x="847725" y="4648200"/>
              <a:chExt cx="1206781" cy="66741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847725" y="4648200"/>
                <a:ext cx="1206781" cy="58355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1" name="Rectangle: Rounded Corners 40"/>
              <p:cNvSpPr/>
              <p:nvPr/>
            </p:nvSpPr>
            <p:spPr>
              <a:xfrm>
                <a:off x="868102" y="4673278"/>
                <a:ext cx="1163256" cy="53822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247173" y="4738868"/>
                <a:ext cx="405114" cy="402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263088" y="4725939"/>
                <a:ext cx="373283" cy="58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Britannic Bold" panose="020B0903060703020204" pitchFamily="34" charset="0"/>
                  </a:rPr>
                  <a:t>T</a:t>
                </a:r>
              </a:p>
            </p:txBody>
          </p:sp>
        </p:grpSp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3413127" y="5250391"/>
              <a:ext cx="1025765" cy="570158"/>
              <a:chOff x="847725" y="4648200"/>
              <a:chExt cx="1206781" cy="670777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847725" y="4648200"/>
                <a:ext cx="1206781" cy="58355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/>
              <p:cNvSpPr/>
              <p:nvPr/>
            </p:nvSpPr>
            <p:spPr>
              <a:xfrm>
                <a:off x="868102" y="4673278"/>
                <a:ext cx="1163256" cy="53822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247173" y="4738868"/>
                <a:ext cx="405114" cy="402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265860" y="4729306"/>
                <a:ext cx="373283" cy="58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Britannic Bold" panose="020B0903060703020204" pitchFamily="34" charset="0"/>
                  </a:rPr>
                  <a:t>T</a:t>
                </a:r>
              </a:p>
            </p:txBody>
          </p:sp>
        </p:grpSp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>
              <a:off x="3405600" y="5837774"/>
              <a:ext cx="1025765" cy="572494"/>
              <a:chOff x="847725" y="4648200"/>
              <a:chExt cx="1206781" cy="67352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47725" y="4648200"/>
                <a:ext cx="1206781" cy="58355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/>
              <p:cNvSpPr/>
              <p:nvPr/>
            </p:nvSpPr>
            <p:spPr>
              <a:xfrm>
                <a:off x="868102" y="4673278"/>
                <a:ext cx="1163256" cy="53822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247173" y="4738868"/>
                <a:ext cx="405114" cy="4022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59593" y="4732053"/>
                <a:ext cx="373283" cy="58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Britannic Bold" panose="020B0903060703020204" pitchFamily="34" charset="0"/>
                  </a:rPr>
                  <a:t>T</a:t>
                </a:r>
              </a:p>
            </p:txBody>
          </p:sp>
        </p:grpSp>
        <p:sp>
          <p:nvSpPr>
            <p:cNvPr id="30" name="Arrow: Right 29"/>
            <p:cNvSpPr/>
            <p:nvPr/>
          </p:nvSpPr>
          <p:spPr>
            <a:xfrm>
              <a:off x="2281358" y="5315586"/>
              <a:ext cx="723900" cy="41362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585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88"/>
            <a:ext cx="8229600" cy="884436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Thoughts for You Today and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311"/>
            <a:ext cx="8229600" cy="5337423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r>
              <a:rPr lang="en-US" b="1" dirty="0">
                <a:solidFill>
                  <a:srgbClr val="FFFF00"/>
                </a:solidFill>
              </a:rPr>
              <a:t>Think Regionally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You have some.  I have some.  Together we have a lot.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are attracting employers, employees and improving quality of life.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 people move into the area, they may expect green space, trails, transit, etc. like their former locations.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en-US" b="1" dirty="0">
                <a:solidFill>
                  <a:srgbClr val="FFFF00"/>
                </a:solidFill>
              </a:rPr>
              <a:t>Be Ready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You never know when funding will become available.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Projects and plans with political support and matching funds will be in a much better position to move forward.</a:t>
            </a:r>
          </a:p>
          <a:p>
            <a:pPr marL="457200" lvl="1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FF00"/>
                </a:solidFill>
              </a:rPr>
              <a:t>Projects waiting for money,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FF00"/>
                </a:solidFill>
              </a:rPr>
              <a:t>not money waiting for projects.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4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387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Questions and Contact Info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286672"/>
              </p:ext>
            </p:extLst>
          </p:nvPr>
        </p:nvGraphicFramePr>
        <p:xfrm>
          <a:off x="2917556" y="1499461"/>
          <a:ext cx="2895600" cy="315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Clip" r:id="rId3" imgW="2096602" imgH="2286323" progId="MS_ClipArt_Gallery.5">
                  <p:embed/>
                </p:oleObj>
              </mc:Choice>
              <mc:Fallback>
                <p:oleObj name="Clip" r:id="rId3" imgW="2096602" imgH="2286323" progId="MS_ClipArt_Gallery.5">
                  <p:embed/>
                  <p:pic>
                    <p:nvPicPr>
                      <p:cNvPr id="4" name="Content Placeholder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556" y="1499461"/>
                        <a:ext cx="2895600" cy="315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5087318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Pamela Kordenbrock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Pamela.Kordenbrock@dot.gov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615-781-5770</a:t>
            </a:r>
          </a:p>
        </p:txBody>
      </p:sp>
    </p:spTree>
    <p:extLst>
      <p:ext uri="{BB962C8B-B14F-4D97-AF65-F5344CB8AC3E}">
        <p14:creationId xmlns:p14="http://schemas.microsoft.com/office/powerpoint/2010/main" val="138828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440470"/>
              </p:ext>
            </p:extLst>
          </p:nvPr>
        </p:nvGraphicFramePr>
        <p:xfrm>
          <a:off x="381000" y="503239"/>
          <a:ext cx="84582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www.clinewood.com/wp-content/uploads/2015/04/dot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" y="1295402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4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503239"/>
          <a:ext cx="84582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www.clinewood.com/wp-content/uploads/2015/04/dot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" y="1295402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990729" y="1514476"/>
            <a:ext cx="4229096" cy="5429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2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503239"/>
          <a:ext cx="84582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www.clinewood.com/wp-content/uploads/2015/04/dot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" y="1295402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986365" y="3066257"/>
            <a:ext cx="3947710" cy="5429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8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4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Federal Highway Administration Offices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35" y="1593151"/>
            <a:ext cx="6232729" cy="471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74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4931" y="1556352"/>
            <a:ext cx="7604154" cy="4819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58" y="19464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Federal Transit Administration Regions</a:t>
            </a:r>
          </a:p>
        </p:txBody>
      </p:sp>
      <p:pic>
        <p:nvPicPr>
          <p:cNvPr id="5122" name="Picture 2" descr="Image result for fta field off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1" y="1450053"/>
            <a:ext cx="7193280" cy="50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4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4931" y="1556352"/>
            <a:ext cx="7604154" cy="4819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58" y="19464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Federal Transit Administration Regions</a:t>
            </a:r>
          </a:p>
        </p:txBody>
      </p:sp>
      <p:pic>
        <p:nvPicPr>
          <p:cNvPr id="5122" name="Picture 2" descr="Image result for fta field off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1" y="1450053"/>
            <a:ext cx="7193280" cy="501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915813" y="3931866"/>
            <a:ext cx="3042398" cy="27095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8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>
                <a:solidFill>
                  <a:schemeClr val="bg1"/>
                </a:solidFill>
              </a:rPr>
              <a:t>FHWA:  Federally Assisted, State Administered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FFFF00"/>
              </a:buClr>
              <a:buNone/>
            </a:pPr>
            <a:r>
              <a:rPr lang="en-US" sz="3000" dirty="0">
                <a:solidFill>
                  <a:srgbClr val="FFFF00"/>
                </a:solidFill>
              </a:rPr>
              <a:t>Federal Responsibilities 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Review and approve State proposals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Develop regulations and guidance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Create and approve design standards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Provide technical assistance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Distribute funds 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Reimburse States their eligible expenses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752603"/>
            <a:ext cx="4267200" cy="32003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rgbClr val="FFFF00"/>
                </a:solidFill>
              </a:rPr>
              <a:t>State and Local Responsibilities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Select projects for development</a:t>
            </a:r>
          </a:p>
          <a:p>
            <a:pPr marL="0" indent="0">
              <a:buClr>
                <a:srgbClr val="FFFF00"/>
              </a:buClr>
              <a:buNone/>
            </a:pPr>
            <a:endParaRPr lang="en-US" sz="25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Plan, design, initiate and construct projects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5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Maintain and operate highways</a:t>
            </a:r>
          </a:p>
        </p:txBody>
      </p:sp>
      <p:pic>
        <p:nvPicPr>
          <p:cNvPr id="58369" name="Picture 1" descr="C:\Documents and Settings\pamela.kordenbrock\My Documents\My Pictures\Microsoft Clip Organizer\0005620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659" y="5334002"/>
            <a:ext cx="3117744" cy="127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35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>
                <a:solidFill>
                  <a:schemeClr val="bg1"/>
                </a:solidFill>
              </a:rPr>
              <a:t>FHWA:  Federally Assisted, State Administered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22439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rgbClr val="FFFF00"/>
              </a:buClr>
              <a:buNone/>
            </a:pPr>
            <a:r>
              <a:rPr lang="en-US" sz="3000" dirty="0">
                <a:solidFill>
                  <a:srgbClr val="FFFF00"/>
                </a:solidFill>
              </a:rPr>
              <a:t>Federal Responsibilities 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Review and approve State proposals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Develop regulations and guidance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Create and approve design standards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Provide technical assistance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Distribute funds 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Reimburse States their eligible expenses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752603"/>
            <a:ext cx="4267200" cy="32003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rgbClr val="FFFF00"/>
                </a:solidFill>
              </a:rPr>
              <a:t>State and Local Responsibilities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Select projects for development</a:t>
            </a:r>
          </a:p>
          <a:p>
            <a:pPr marL="0" indent="0">
              <a:buClr>
                <a:srgbClr val="FFFF00"/>
              </a:buClr>
              <a:buNone/>
            </a:pPr>
            <a:endParaRPr lang="en-US" sz="25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Plan, design, initiate and construct projects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endParaRPr lang="en-US" sz="25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500" dirty="0">
                <a:solidFill>
                  <a:schemeClr val="bg1"/>
                </a:solidFill>
              </a:rPr>
              <a:t>Maintain and operate highways</a:t>
            </a:r>
          </a:p>
        </p:txBody>
      </p:sp>
      <p:sp>
        <p:nvSpPr>
          <p:cNvPr id="3" name="Oval 2"/>
          <p:cNvSpPr/>
          <p:nvPr/>
        </p:nvSpPr>
        <p:spPr>
          <a:xfrm>
            <a:off x="4572000" y="2269210"/>
            <a:ext cx="2389323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 descr="C:\Documents and Settings\pamela.kordenbrock\My Documents\My Pictures\Microsoft Clip Organizer\0005620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659" y="5334002"/>
            <a:ext cx="3117744" cy="127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026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692</Words>
  <Application>Microsoft Office PowerPoint</Application>
  <PresentationFormat>On-screen Show (4:3)</PresentationFormat>
  <Paragraphs>181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Britannic Bold</vt:lpstr>
      <vt:lpstr>Calibri</vt:lpstr>
      <vt:lpstr>Calibri Light</vt:lpstr>
      <vt:lpstr>Wingdings</vt:lpstr>
      <vt:lpstr>Office Theme</vt:lpstr>
      <vt:lpstr>Microsoft ClipArt Gallery</vt:lpstr>
      <vt:lpstr>Clip</vt:lpstr>
      <vt:lpstr>Transit Citizen  Leadership Academy: Federal Perspective</vt:lpstr>
      <vt:lpstr>PowerPoint Presentation</vt:lpstr>
      <vt:lpstr>PowerPoint Presentation</vt:lpstr>
      <vt:lpstr>PowerPoint Presentation</vt:lpstr>
      <vt:lpstr>Federal Highway Administration Offices</vt:lpstr>
      <vt:lpstr>Federal Transit Administration Regions</vt:lpstr>
      <vt:lpstr>Federal Transit Administration Regions</vt:lpstr>
      <vt:lpstr>FHWA:  Federally Assisted, State Administered</vt:lpstr>
      <vt:lpstr>FHWA:  Federally Assisted, State Administered</vt:lpstr>
      <vt:lpstr>Federal/State Partnership</vt:lpstr>
      <vt:lpstr>Federal Gas Tax?</vt:lpstr>
      <vt:lpstr>Federal Gasoline Tax</vt:lpstr>
      <vt:lpstr>Federal Diesel Tax</vt:lpstr>
      <vt:lpstr>Federal Diesel Tax</vt:lpstr>
      <vt:lpstr>Flexible Funding: FHWA to FTA</vt:lpstr>
      <vt:lpstr>Fund Transfers to FTA FY 2017</vt:lpstr>
      <vt:lpstr>Fund Transfers to FTA FY 2018 (so far)</vt:lpstr>
      <vt:lpstr>Thoughts for You Today and Moving Forward</vt:lpstr>
      <vt:lpstr>Questions and 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Kordenbrock, Pamela (FHWA)</dc:creator>
  <cp:lastModifiedBy>Transit Alliance</cp:lastModifiedBy>
  <cp:revision>63</cp:revision>
  <dcterms:created xsi:type="dcterms:W3CDTF">2017-04-25T16:31:40Z</dcterms:created>
  <dcterms:modified xsi:type="dcterms:W3CDTF">2018-09-05T17:36:02Z</dcterms:modified>
</cp:coreProperties>
</file>